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20104100" cy="11976100"/>
  <p:notesSz cx="20104100" cy="11976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2" userDrawn="1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B27"/>
    <a:srgbClr val="00A8E1"/>
    <a:srgbClr val="FF6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9"/>
    <p:restoredTop sz="96853"/>
  </p:normalViewPr>
  <p:slideViewPr>
    <p:cSldViewPr>
      <p:cViewPr varScale="1">
        <p:scale>
          <a:sx n="65" d="100"/>
          <a:sy n="65" d="100"/>
        </p:scale>
        <p:origin x="1038" y="66"/>
      </p:cViewPr>
      <p:guideLst>
        <p:guide orient="horz" pos="7372"/>
        <p:guide pos="63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28E9-786D-CD49-BE7F-183B31653B28}" type="datetimeFigureOut">
              <a:rPr lang="es-ES" smtClean="0"/>
              <a:t>27/10/2023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97013"/>
            <a:ext cx="6784975" cy="4041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09775" y="5764213"/>
            <a:ext cx="16084550" cy="4714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1376025"/>
            <a:ext cx="8712200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387138" y="11376025"/>
            <a:ext cx="8712200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EAE3-20FB-A24E-BE62-CA53EB42F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02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DEAE3-20FB-A24E-BE62-CA53EB42F13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5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712591"/>
            <a:ext cx="17088486" cy="2514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706616"/>
            <a:ext cx="14072870" cy="299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754503"/>
            <a:ext cx="8745284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754503"/>
            <a:ext cx="8745284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2063" y="5197653"/>
            <a:ext cx="0" cy="2336800"/>
          </a:xfrm>
          <a:custGeom>
            <a:avLst/>
            <a:gdLst/>
            <a:ahLst/>
            <a:cxnLst/>
            <a:rect l="l" t="t" r="r" b="b"/>
            <a:pathLst>
              <a:path h="2336800">
                <a:moveTo>
                  <a:pt x="0" y="0"/>
                </a:moveTo>
                <a:lnTo>
                  <a:pt x="0" y="2336766"/>
                </a:lnTo>
              </a:path>
            </a:pathLst>
          </a:custGeom>
          <a:ln w="5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62379" y="7513748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9685" y="0"/>
                </a:moveTo>
                <a:lnTo>
                  <a:pt x="12024" y="1547"/>
                </a:lnTo>
                <a:lnTo>
                  <a:pt x="5766" y="5766"/>
                </a:lnTo>
                <a:lnTo>
                  <a:pt x="1547" y="12024"/>
                </a:lnTo>
                <a:lnTo>
                  <a:pt x="0" y="19685"/>
                </a:lnTo>
                <a:lnTo>
                  <a:pt x="1547" y="27346"/>
                </a:lnTo>
                <a:lnTo>
                  <a:pt x="5766" y="33603"/>
                </a:lnTo>
                <a:lnTo>
                  <a:pt x="12024" y="37823"/>
                </a:lnTo>
                <a:lnTo>
                  <a:pt x="19685" y="39370"/>
                </a:lnTo>
                <a:lnTo>
                  <a:pt x="27346" y="37823"/>
                </a:lnTo>
                <a:lnTo>
                  <a:pt x="33603" y="33603"/>
                </a:lnTo>
                <a:lnTo>
                  <a:pt x="37823" y="27346"/>
                </a:lnTo>
                <a:lnTo>
                  <a:pt x="39370" y="19685"/>
                </a:lnTo>
                <a:lnTo>
                  <a:pt x="37823" y="12024"/>
                </a:lnTo>
                <a:lnTo>
                  <a:pt x="33603" y="5766"/>
                </a:lnTo>
                <a:lnTo>
                  <a:pt x="27346" y="1547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74042" y="5200185"/>
            <a:ext cx="0" cy="2336800"/>
          </a:xfrm>
          <a:custGeom>
            <a:avLst/>
            <a:gdLst/>
            <a:ahLst/>
            <a:cxnLst/>
            <a:rect l="l" t="t" r="r" b="b"/>
            <a:pathLst>
              <a:path h="2336800">
                <a:moveTo>
                  <a:pt x="0" y="0"/>
                </a:moveTo>
                <a:lnTo>
                  <a:pt x="0" y="2336766"/>
                </a:lnTo>
              </a:path>
            </a:pathLst>
          </a:custGeom>
          <a:ln w="5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954359" y="7516281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9685" y="0"/>
                </a:moveTo>
                <a:lnTo>
                  <a:pt x="12024" y="1547"/>
                </a:lnTo>
                <a:lnTo>
                  <a:pt x="5766" y="5766"/>
                </a:lnTo>
                <a:lnTo>
                  <a:pt x="1547" y="12024"/>
                </a:lnTo>
                <a:lnTo>
                  <a:pt x="0" y="19685"/>
                </a:lnTo>
                <a:lnTo>
                  <a:pt x="1547" y="27346"/>
                </a:lnTo>
                <a:lnTo>
                  <a:pt x="5766" y="33603"/>
                </a:lnTo>
                <a:lnTo>
                  <a:pt x="12024" y="37823"/>
                </a:lnTo>
                <a:lnTo>
                  <a:pt x="19685" y="39370"/>
                </a:lnTo>
                <a:lnTo>
                  <a:pt x="27346" y="37823"/>
                </a:lnTo>
                <a:lnTo>
                  <a:pt x="33603" y="33603"/>
                </a:lnTo>
                <a:lnTo>
                  <a:pt x="37823" y="27346"/>
                </a:lnTo>
                <a:lnTo>
                  <a:pt x="39370" y="19685"/>
                </a:lnTo>
                <a:lnTo>
                  <a:pt x="37823" y="12024"/>
                </a:lnTo>
                <a:lnTo>
                  <a:pt x="33603" y="5766"/>
                </a:lnTo>
                <a:lnTo>
                  <a:pt x="27346" y="1547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36263" y="2102467"/>
            <a:ext cx="2454910" cy="534670"/>
          </a:xfrm>
          <a:custGeom>
            <a:avLst/>
            <a:gdLst/>
            <a:ahLst/>
            <a:cxnLst/>
            <a:rect l="l" t="t" r="r" b="b"/>
            <a:pathLst>
              <a:path w="2454909" h="534669">
                <a:moveTo>
                  <a:pt x="105609" y="0"/>
                </a:moveTo>
                <a:lnTo>
                  <a:pt x="2349226" y="0"/>
                </a:lnTo>
                <a:lnTo>
                  <a:pt x="2390337" y="5600"/>
                </a:lnTo>
                <a:lnTo>
                  <a:pt x="2423906" y="20872"/>
                </a:lnTo>
                <a:lnTo>
                  <a:pt x="2446537" y="43524"/>
                </a:lnTo>
                <a:lnTo>
                  <a:pt x="2454836" y="71264"/>
                </a:lnTo>
                <a:lnTo>
                  <a:pt x="2454836" y="534266"/>
                </a:lnTo>
                <a:lnTo>
                  <a:pt x="0" y="534266"/>
                </a:lnTo>
                <a:lnTo>
                  <a:pt x="0" y="71264"/>
                </a:lnTo>
                <a:lnTo>
                  <a:pt x="8299" y="43524"/>
                </a:lnTo>
                <a:lnTo>
                  <a:pt x="30933" y="20872"/>
                </a:lnTo>
                <a:lnTo>
                  <a:pt x="64502" y="5600"/>
                </a:lnTo>
                <a:lnTo>
                  <a:pt x="105609" y="0"/>
                </a:lnTo>
                <a:close/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79044"/>
            <a:ext cx="18093690" cy="1916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754503"/>
            <a:ext cx="18093690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137773"/>
            <a:ext cx="6433312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137773"/>
            <a:ext cx="4623943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137773"/>
            <a:ext cx="4623943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621BF-ABC3-F20F-4EAE-BED325BCAF61}"/>
              </a:ext>
            </a:extLst>
          </p:cNvPr>
          <p:cNvSpPr txBox="1"/>
          <p:nvPr/>
        </p:nvSpPr>
        <p:spPr>
          <a:xfrm>
            <a:off x="4210498" y="359734"/>
            <a:ext cx="11628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>
                    <a:lumMod val="75000"/>
                  </a:schemeClr>
                </a:solidFill>
                <a:latin typeface="Nexa Text" pitchFamily="2" charset="77"/>
                <a:cs typeface="Calibri" panose="020F0502020204030204" pitchFamily="34" charset="0"/>
              </a:rPr>
              <a:t>ORGANIGRAMA </a:t>
            </a:r>
            <a:r>
              <a:rPr lang="es-ES" sz="5000" b="1" spc="-150" dirty="0">
                <a:solidFill>
                  <a:schemeClr val="bg1">
                    <a:lumMod val="75000"/>
                  </a:schemeClr>
                </a:solidFill>
                <a:latin typeface="Nexa Text" pitchFamily="2" charset="77"/>
                <a:cs typeface="Calibri" panose="020F0502020204030204" pitchFamily="34" charset="0"/>
              </a:rPr>
              <a:t>2023</a:t>
            </a:r>
          </a:p>
        </p:txBody>
      </p:sp>
      <p:cxnSp>
        <p:nvCxnSpPr>
          <p:cNvPr id="271" name="Conector recto 270">
            <a:extLst>
              <a:ext uri="{FF2B5EF4-FFF2-40B4-BE49-F238E27FC236}">
                <a16:creationId xmlns:a16="http://schemas.microsoft.com/office/drawing/2014/main" id="{EE7E5DF5-21E4-11A7-AE64-C2C8B51BABFD}"/>
              </a:ext>
            </a:extLst>
          </p:cNvPr>
          <p:cNvCxnSpPr>
            <a:cxnSpLocks/>
          </p:cNvCxnSpPr>
          <p:nvPr/>
        </p:nvCxnSpPr>
        <p:spPr>
          <a:xfrm flipV="1">
            <a:off x="590922" y="4639826"/>
            <a:ext cx="0" cy="2307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Conector recto 245">
            <a:extLst>
              <a:ext uri="{FF2B5EF4-FFF2-40B4-BE49-F238E27FC236}">
                <a16:creationId xmlns:a16="http://schemas.microsoft.com/office/drawing/2014/main" id="{1E77955D-2397-0373-08E1-B5FD7F6E3FEF}"/>
              </a:ext>
            </a:extLst>
          </p:cNvPr>
          <p:cNvCxnSpPr>
            <a:cxnSpLocks/>
          </p:cNvCxnSpPr>
          <p:nvPr/>
        </p:nvCxnSpPr>
        <p:spPr>
          <a:xfrm flipH="1">
            <a:off x="603250" y="3967177"/>
            <a:ext cx="149531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Conector recto 249">
            <a:extLst>
              <a:ext uri="{FF2B5EF4-FFF2-40B4-BE49-F238E27FC236}">
                <a16:creationId xmlns:a16="http://schemas.microsoft.com/office/drawing/2014/main" id="{087D62C5-262F-1173-25C4-B2C0D7926960}"/>
              </a:ext>
            </a:extLst>
          </p:cNvPr>
          <p:cNvCxnSpPr>
            <a:cxnSpLocks/>
          </p:cNvCxnSpPr>
          <p:nvPr/>
        </p:nvCxnSpPr>
        <p:spPr>
          <a:xfrm flipV="1">
            <a:off x="6013450" y="3969616"/>
            <a:ext cx="0" cy="113594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Conector recto 247">
            <a:extLst>
              <a:ext uri="{FF2B5EF4-FFF2-40B4-BE49-F238E27FC236}">
                <a16:creationId xmlns:a16="http://schemas.microsoft.com/office/drawing/2014/main" id="{EE032BED-C1D1-C5A1-96E7-2C4A1FAAFF80}"/>
              </a:ext>
            </a:extLst>
          </p:cNvPr>
          <p:cNvCxnSpPr>
            <a:cxnSpLocks/>
          </p:cNvCxnSpPr>
          <p:nvPr/>
        </p:nvCxnSpPr>
        <p:spPr>
          <a:xfrm>
            <a:off x="603250" y="3964283"/>
            <a:ext cx="0" cy="113594"/>
          </a:xfrm>
          <a:prstGeom prst="line">
            <a:avLst/>
          </a:prstGeom>
          <a:ln cap="rnd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Conector recto 242">
            <a:extLst>
              <a:ext uri="{FF2B5EF4-FFF2-40B4-BE49-F238E27FC236}">
                <a16:creationId xmlns:a16="http://schemas.microsoft.com/office/drawing/2014/main" id="{5972CCE1-BFED-B289-E7BA-39FFE36125CD}"/>
              </a:ext>
            </a:extLst>
          </p:cNvPr>
          <p:cNvCxnSpPr>
            <a:cxnSpLocks/>
          </p:cNvCxnSpPr>
          <p:nvPr/>
        </p:nvCxnSpPr>
        <p:spPr>
          <a:xfrm flipV="1">
            <a:off x="10024558" y="2035524"/>
            <a:ext cx="0" cy="1931653"/>
          </a:xfrm>
          <a:prstGeom prst="line">
            <a:avLst/>
          </a:prstGeom>
          <a:ln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id="{B9BF2237-877F-7D25-DC00-E2922EF2E4FC}"/>
              </a:ext>
            </a:extLst>
          </p:cNvPr>
          <p:cNvCxnSpPr>
            <a:cxnSpLocks/>
          </p:cNvCxnSpPr>
          <p:nvPr/>
        </p:nvCxnSpPr>
        <p:spPr>
          <a:xfrm flipV="1">
            <a:off x="17769067" y="4562724"/>
            <a:ext cx="0" cy="324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9" name="Cerrar corchete 238">
            <a:extLst>
              <a:ext uri="{FF2B5EF4-FFF2-40B4-BE49-F238E27FC236}">
                <a16:creationId xmlns:a16="http://schemas.microsoft.com/office/drawing/2014/main" id="{F5B0BB12-E9B6-1FBA-37A3-160FA82E160C}"/>
              </a:ext>
            </a:extLst>
          </p:cNvPr>
          <p:cNvSpPr/>
          <p:nvPr/>
        </p:nvSpPr>
        <p:spPr>
          <a:xfrm rot="16200000">
            <a:off x="17959996" y="7463534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2" name="Conector recto 231">
            <a:extLst>
              <a:ext uri="{FF2B5EF4-FFF2-40B4-BE49-F238E27FC236}">
                <a16:creationId xmlns:a16="http://schemas.microsoft.com/office/drawing/2014/main" id="{73B8F08C-5807-B61C-21D4-22E89DB8280F}"/>
              </a:ext>
            </a:extLst>
          </p:cNvPr>
          <p:cNvCxnSpPr>
            <a:cxnSpLocks/>
          </p:cNvCxnSpPr>
          <p:nvPr/>
        </p:nvCxnSpPr>
        <p:spPr>
          <a:xfrm flipV="1">
            <a:off x="4188620" y="6597650"/>
            <a:ext cx="0" cy="2590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ector recto 228">
            <a:extLst>
              <a:ext uri="{FF2B5EF4-FFF2-40B4-BE49-F238E27FC236}">
                <a16:creationId xmlns:a16="http://schemas.microsoft.com/office/drawing/2014/main" id="{02C68BF8-78C6-7285-4FB6-179B1226B790}"/>
              </a:ext>
            </a:extLst>
          </p:cNvPr>
          <p:cNvCxnSpPr>
            <a:cxnSpLocks/>
          </p:cNvCxnSpPr>
          <p:nvPr/>
        </p:nvCxnSpPr>
        <p:spPr>
          <a:xfrm flipV="1">
            <a:off x="2584450" y="4600842"/>
            <a:ext cx="0" cy="324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Conector recto 226">
            <a:extLst>
              <a:ext uri="{FF2B5EF4-FFF2-40B4-BE49-F238E27FC236}">
                <a16:creationId xmlns:a16="http://schemas.microsoft.com/office/drawing/2014/main" id="{9F58696A-5EC5-B6AA-203C-4CEF8C445A5C}"/>
              </a:ext>
            </a:extLst>
          </p:cNvPr>
          <p:cNvCxnSpPr>
            <a:cxnSpLocks/>
          </p:cNvCxnSpPr>
          <p:nvPr/>
        </p:nvCxnSpPr>
        <p:spPr>
          <a:xfrm flipV="1">
            <a:off x="15544319" y="4674293"/>
            <a:ext cx="0" cy="225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Conector recto 224">
            <a:extLst>
              <a:ext uri="{FF2B5EF4-FFF2-40B4-BE49-F238E27FC236}">
                <a16:creationId xmlns:a16="http://schemas.microsoft.com/office/drawing/2014/main" id="{845E5E56-B2FB-6B4E-CCE1-F2E6286A5B1B}"/>
              </a:ext>
            </a:extLst>
          </p:cNvPr>
          <p:cNvCxnSpPr>
            <a:cxnSpLocks/>
          </p:cNvCxnSpPr>
          <p:nvPr/>
        </p:nvCxnSpPr>
        <p:spPr>
          <a:xfrm flipV="1">
            <a:off x="12985263" y="4598295"/>
            <a:ext cx="0" cy="2333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Cerrar corchete 225">
            <a:extLst>
              <a:ext uri="{FF2B5EF4-FFF2-40B4-BE49-F238E27FC236}">
                <a16:creationId xmlns:a16="http://schemas.microsoft.com/office/drawing/2014/main" id="{3E61617A-5BE2-65B3-7864-A32A9993CC5D}"/>
              </a:ext>
            </a:extLst>
          </p:cNvPr>
          <p:cNvSpPr/>
          <p:nvPr/>
        </p:nvSpPr>
        <p:spPr>
          <a:xfrm rot="16200000">
            <a:off x="13096472" y="6589914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3" name="Conector recto 222">
            <a:extLst>
              <a:ext uri="{FF2B5EF4-FFF2-40B4-BE49-F238E27FC236}">
                <a16:creationId xmlns:a16="http://schemas.microsoft.com/office/drawing/2014/main" id="{83B457D7-A391-2244-0CF6-0F4A05D2E416}"/>
              </a:ext>
            </a:extLst>
          </p:cNvPr>
          <p:cNvCxnSpPr>
            <a:cxnSpLocks/>
          </p:cNvCxnSpPr>
          <p:nvPr/>
        </p:nvCxnSpPr>
        <p:spPr>
          <a:xfrm flipV="1">
            <a:off x="5298823" y="4599652"/>
            <a:ext cx="0" cy="2342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Cerrar corchete 223">
            <a:extLst>
              <a:ext uri="{FF2B5EF4-FFF2-40B4-BE49-F238E27FC236}">
                <a16:creationId xmlns:a16="http://schemas.microsoft.com/office/drawing/2014/main" id="{8A84362F-CBA7-989F-9A83-0A3BE9932520}"/>
              </a:ext>
            </a:extLst>
          </p:cNvPr>
          <p:cNvSpPr/>
          <p:nvPr/>
        </p:nvSpPr>
        <p:spPr>
          <a:xfrm rot="16200000">
            <a:off x="5410032" y="6599717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1" name="Conector recto 220">
            <a:extLst>
              <a:ext uri="{FF2B5EF4-FFF2-40B4-BE49-F238E27FC236}">
                <a16:creationId xmlns:a16="http://schemas.microsoft.com/office/drawing/2014/main" id="{4C5E2136-B536-51C9-F660-9AC48B5A3E44}"/>
              </a:ext>
            </a:extLst>
          </p:cNvPr>
          <p:cNvCxnSpPr>
            <a:cxnSpLocks/>
          </p:cNvCxnSpPr>
          <p:nvPr/>
        </p:nvCxnSpPr>
        <p:spPr>
          <a:xfrm flipV="1">
            <a:off x="7662972" y="4562724"/>
            <a:ext cx="0" cy="23668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Conector recto 215">
            <a:extLst>
              <a:ext uri="{FF2B5EF4-FFF2-40B4-BE49-F238E27FC236}">
                <a16:creationId xmlns:a16="http://schemas.microsoft.com/office/drawing/2014/main" id="{AECA3C41-394C-C79A-DDC0-6EBA4481C514}"/>
              </a:ext>
            </a:extLst>
          </p:cNvPr>
          <p:cNvCxnSpPr>
            <a:cxnSpLocks/>
          </p:cNvCxnSpPr>
          <p:nvPr/>
        </p:nvCxnSpPr>
        <p:spPr>
          <a:xfrm flipV="1">
            <a:off x="10493608" y="4598295"/>
            <a:ext cx="0" cy="2315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ángulo redondeado 182">
            <a:extLst>
              <a:ext uri="{FF2B5EF4-FFF2-40B4-BE49-F238E27FC236}">
                <a16:creationId xmlns:a16="http://schemas.microsoft.com/office/drawing/2014/main" id="{766301F2-B201-1A3A-B7EA-1F34841E8036}"/>
              </a:ext>
            </a:extLst>
          </p:cNvPr>
          <p:cNvSpPr/>
          <p:nvPr/>
        </p:nvSpPr>
        <p:spPr>
          <a:xfrm>
            <a:off x="4862274" y="4839655"/>
            <a:ext cx="1870132" cy="862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7" name="Rectángulo redondeado 176">
            <a:extLst>
              <a:ext uri="{FF2B5EF4-FFF2-40B4-BE49-F238E27FC236}">
                <a16:creationId xmlns:a16="http://schemas.microsoft.com/office/drawing/2014/main" id="{BDCD5480-B265-8703-97F1-5E592A11E158}"/>
              </a:ext>
            </a:extLst>
          </p:cNvPr>
          <p:cNvSpPr/>
          <p:nvPr/>
        </p:nvSpPr>
        <p:spPr>
          <a:xfrm>
            <a:off x="12644200" y="4839655"/>
            <a:ext cx="2208450" cy="862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Rectángulo redondeado 175">
            <a:extLst>
              <a:ext uri="{FF2B5EF4-FFF2-40B4-BE49-F238E27FC236}">
                <a16:creationId xmlns:a16="http://schemas.microsoft.com/office/drawing/2014/main" id="{8B010F6E-7C3D-B562-6535-B27AAE1E6689}"/>
              </a:ext>
            </a:extLst>
          </p:cNvPr>
          <p:cNvSpPr/>
          <p:nvPr/>
        </p:nvSpPr>
        <p:spPr>
          <a:xfrm>
            <a:off x="15193713" y="4839655"/>
            <a:ext cx="1944936" cy="8575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Rectángulo redondeado 174">
            <a:extLst>
              <a:ext uri="{FF2B5EF4-FFF2-40B4-BE49-F238E27FC236}">
                <a16:creationId xmlns:a16="http://schemas.microsoft.com/office/drawing/2014/main" id="{C72B3C41-D745-B0B8-26DA-302015371B09}"/>
              </a:ext>
            </a:extLst>
          </p:cNvPr>
          <p:cNvSpPr/>
          <p:nvPr/>
        </p:nvSpPr>
        <p:spPr>
          <a:xfrm>
            <a:off x="17466296" y="4839655"/>
            <a:ext cx="1769769" cy="8552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1AA4AD73-8D77-06CC-8A91-DAB3B17FFA60}"/>
              </a:ext>
            </a:extLst>
          </p:cNvPr>
          <p:cNvCxnSpPr>
            <a:cxnSpLocks/>
          </p:cNvCxnSpPr>
          <p:nvPr/>
        </p:nvCxnSpPr>
        <p:spPr>
          <a:xfrm flipH="1">
            <a:off x="4413250" y="2524299"/>
            <a:ext cx="113690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Rectángulo redondeado 155">
            <a:extLst>
              <a:ext uri="{FF2B5EF4-FFF2-40B4-BE49-F238E27FC236}">
                <a16:creationId xmlns:a16="http://schemas.microsoft.com/office/drawing/2014/main" id="{A12D4192-53C4-621E-085A-B101912D1730}"/>
              </a:ext>
            </a:extLst>
          </p:cNvPr>
          <p:cNvSpPr/>
          <p:nvPr/>
        </p:nvSpPr>
        <p:spPr>
          <a:xfrm>
            <a:off x="4685119" y="2261710"/>
            <a:ext cx="1831143" cy="6534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Rectángulo redondeado 154">
            <a:extLst>
              <a:ext uri="{FF2B5EF4-FFF2-40B4-BE49-F238E27FC236}">
                <a16:creationId xmlns:a16="http://schemas.microsoft.com/office/drawing/2014/main" id="{1E51101A-FB9A-AC76-B451-7A63DAA92355}"/>
              </a:ext>
            </a:extLst>
          </p:cNvPr>
          <p:cNvSpPr/>
          <p:nvPr/>
        </p:nvSpPr>
        <p:spPr>
          <a:xfrm>
            <a:off x="13899729" y="2203586"/>
            <a:ext cx="1666499" cy="104126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Rectángulo redondeado 151">
            <a:extLst>
              <a:ext uri="{FF2B5EF4-FFF2-40B4-BE49-F238E27FC236}">
                <a16:creationId xmlns:a16="http://schemas.microsoft.com/office/drawing/2014/main" id="{CFE390E3-37FF-27C8-1F82-17C20936621F}"/>
              </a:ext>
            </a:extLst>
          </p:cNvPr>
          <p:cNvSpPr/>
          <p:nvPr/>
        </p:nvSpPr>
        <p:spPr>
          <a:xfrm>
            <a:off x="11462836" y="2178050"/>
            <a:ext cx="2213841" cy="8040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Rectángulo redondeado 150">
            <a:extLst>
              <a:ext uri="{FF2B5EF4-FFF2-40B4-BE49-F238E27FC236}">
                <a16:creationId xmlns:a16="http://schemas.microsoft.com/office/drawing/2014/main" id="{77045CBD-ECC5-A115-E397-168E4198EC97}"/>
              </a:ext>
            </a:extLst>
          </p:cNvPr>
          <p:cNvSpPr/>
          <p:nvPr/>
        </p:nvSpPr>
        <p:spPr>
          <a:xfrm>
            <a:off x="6796208" y="2236546"/>
            <a:ext cx="1831143" cy="76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Rectángulo redondeado 149">
            <a:extLst>
              <a:ext uri="{FF2B5EF4-FFF2-40B4-BE49-F238E27FC236}">
                <a16:creationId xmlns:a16="http://schemas.microsoft.com/office/drawing/2014/main" id="{6215E4F7-FAC6-D3EF-09AE-C04971F85A52}"/>
              </a:ext>
            </a:extLst>
          </p:cNvPr>
          <p:cNvSpPr/>
          <p:nvPr/>
        </p:nvSpPr>
        <p:spPr>
          <a:xfrm>
            <a:off x="8929625" y="1413355"/>
            <a:ext cx="2213841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object 2"/>
          <p:cNvSpPr txBox="1"/>
          <p:nvPr/>
        </p:nvSpPr>
        <p:spPr>
          <a:xfrm>
            <a:off x="8953987" y="1568450"/>
            <a:ext cx="2189480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b="1" spc="75" dirty="0"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  <a:r>
              <a:rPr sz="1150" b="1" spc="2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b="1" spc="100" dirty="0">
                <a:latin typeface="Calibri" panose="020F0502020204030204" pitchFamily="34" charset="0"/>
                <a:cs typeface="Calibri" panose="020F0502020204030204" pitchFamily="34" charset="0"/>
              </a:rPr>
              <a:t>GERENTE</a:t>
            </a:r>
            <a:endParaRPr sz="11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b="1" spc="85" dirty="0">
                <a:latin typeface="Calibri" panose="020F0502020204030204" pitchFamily="34" charset="0"/>
                <a:cs typeface="Calibri" panose="020F0502020204030204" pitchFamily="34" charset="0"/>
              </a:rPr>
              <a:t>José</a:t>
            </a:r>
            <a:r>
              <a:rPr sz="115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b="1" spc="75" dirty="0">
                <a:latin typeface="Calibri" panose="020F0502020204030204" pitchFamily="34" charset="0"/>
                <a:cs typeface="Calibri" panose="020F0502020204030204" pitchFamily="34" charset="0"/>
              </a:rPr>
              <a:t>Juan</a:t>
            </a:r>
            <a:r>
              <a:rPr sz="115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b="1" spc="25" dirty="0">
                <a:latin typeface="Calibri" panose="020F0502020204030204" pitchFamily="34" charset="0"/>
                <a:cs typeface="Calibri" panose="020F0502020204030204" pitchFamily="34" charset="0"/>
              </a:rPr>
              <a:t>Lorenzo</a:t>
            </a:r>
            <a:r>
              <a:rPr sz="115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b="1" spc="25" dirty="0">
                <a:latin typeface="Calibri" panose="020F0502020204030204" pitchFamily="34" charset="0"/>
                <a:cs typeface="Calibri" panose="020F0502020204030204" pitchFamily="34" charset="0"/>
              </a:rPr>
              <a:t>Rodríguez</a:t>
            </a:r>
            <a:endParaRPr sz="11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345622" y="6985797"/>
            <a:ext cx="2109283" cy="114358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50" kern="1100" spc="2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sz="1150" kern="1100" spc="2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ES"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50" kern="1100" spc="30" dirty="0">
                <a:latin typeface="Calibri" panose="020F0502020204030204" pitchFamily="34" charset="0"/>
                <a:cs typeface="Calibri" panose="020F0502020204030204" pitchFamily="34" charset="0"/>
              </a:rPr>
              <a:t>Esther</a:t>
            </a:r>
            <a:r>
              <a:rPr sz="1150" kern="11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20" dirty="0">
                <a:latin typeface="Calibri" panose="020F0502020204030204" pitchFamily="34" charset="0"/>
                <a:cs typeface="Calibri" panose="020F0502020204030204" pitchFamily="34" charset="0"/>
              </a:rPr>
              <a:t>Suárez</a:t>
            </a:r>
            <a:r>
              <a:rPr lang="es-ES" sz="1150" kern="1100" spc="20" dirty="0">
                <a:latin typeface="Calibri" panose="020F0502020204030204" pitchFamily="34" charset="0"/>
                <a:cs typeface="Calibri" panose="020F0502020204030204" pitchFamily="34" charset="0"/>
              </a:rPr>
              <a:t> Guadalupe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sz="1150" kern="1100" spc="-15" dirty="0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sz="1150" kern="11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5" dirty="0">
                <a:latin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sz="1150" kern="11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40" dirty="0">
                <a:latin typeface="Calibri" panose="020F0502020204030204" pitchFamily="34" charset="0"/>
                <a:cs typeface="Calibri" panose="020F0502020204030204" pitchFamily="34" charset="0"/>
              </a:rPr>
              <a:t>Carmen</a:t>
            </a:r>
            <a:r>
              <a:rPr sz="1150" kern="11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25" dirty="0">
                <a:latin typeface="Calibri" panose="020F0502020204030204" pitchFamily="34" charset="0"/>
                <a:cs typeface="Calibri" panose="020F0502020204030204" pitchFamily="34" charset="0"/>
              </a:rPr>
              <a:t>Casanova</a:t>
            </a:r>
            <a:r>
              <a:rPr lang="es-ES" sz="1150" kern="1100" spc="25" dirty="0">
                <a:latin typeface="Calibri" panose="020F0502020204030204" pitchFamily="34" charset="0"/>
                <a:cs typeface="Calibri" panose="020F0502020204030204" pitchFamily="34" charset="0"/>
              </a:rPr>
              <a:t> Soriano</a:t>
            </a:r>
            <a:r>
              <a:rPr sz="1150" kern="11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150" kern="1100" spc="-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sz="1150" kern="1100" spc="20" dirty="0">
                <a:latin typeface="Calibri" panose="020F0502020204030204" pitchFamily="34" charset="0"/>
                <a:cs typeface="Calibri" panose="020F0502020204030204" pitchFamily="34" charset="0"/>
              </a:rPr>
              <a:t>Victoria</a:t>
            </a:r>
            <a:r>
              <a:rPr sz="1150" kern="11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kern="1100" spc="15" dirty="0">
                <a:latin typeface="Calibri" panose="020F0502020204030204" pitchFamily="34" charset="0"/>
                <a:cs typeface="Calibri" panose="020F0502020204030204" pitchFamily="34" charset="0"/>
              </a:rPr>
              <a:t>Ramírez</a:t>
            </a:r>
            <a:r>
              <a:rPr lang="es-ES" sz="1150" kern="1100" spc="15" dirty="0">
                <a:latin typeface="Calibri" panose="020F0502020204030204" pitchFamily="34" charset="0"/>
                <a:cs typeface="Calibri" panose="020F0502020204030204" pitchFamily="34" charset="0"/>
              </a:rPr>
              <a:t> Hernández</a:t>
            </a:r>
          </a:p>
          <a:p>
            <a:pPr marL="12700" marR="5080">
              <a:lnSpc>
                <a:spcPct val="107600"/>
              </a:lnSpc>
            </a:pPr>
            <a:r>
              <a:rPr lang="es-ES" sz="1200" kern="1100" dirty="0"/>
              <a:t>Raquel Castro Pérez  </a:t>
            </a:r>
          </a:p>
          <a:p>
            <a:pPr marL="12700" marR="5080">
              <a:lnSpc>
                <a:spcPct val="107600"/>
              </a:lnSpc>
            </a:pP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30925" y="7893050"/>
            <a:ext cx="1832838" cy="101309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>
            <a:defPPr>
              <a:defRPr lang="es-ES"/>
            </a:defPPr>
            <a:lvl1pPr>
              <a:lnSpc>
                <a:spcPct val="100000"/>
              </a:lnSpc>
              <a:spcBef>
                <a:spcPts val="200"/>
              </a:spcBef>
              <a:defRPr sz="1150" spc="2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dirty="0"/>
              <a:t>Equipo:  </a:t>
            </a:r>
            <a:endParaRPr lang="es-ES" dirty="0"/>
          </a:p>
          <a:p>
            <a:r>
              <a:rPr dirty="0"/>
              <a:t>Claes Johan </a:t>
            </a:r>
            <a:r>
              <a:rPr dirty="0" err="1"/>
              <a:t>Egnell</a:t>
            </a:r>
            <a:r>
              <a:rPr dirty="0"/>
              <a:t>  </a:t>
            </a:r>
            <a:endParaRPr lang="es-ES" dirty="0"/>
          </a:p>
          <a:p>
            <a:r>
              <a:rPr dirty="0"/>
              <a:t>Leticia  González  </a:t>
            </a:r>
            <a:r>
              <a:rPr lang="es-ES" dirty="0"/>
              <a:t>Chacón</a:t>
            </a:r>
          </a:p>
          <a:p>
            <a:r>
              <a:rPr dirty="0"/>
              <a:t>Mª Erica Fernández</a:t>
            </a:r>
            <a:r>
              <a:rPr lang="es-ES" dirty="0"/>
              <a:t> Fuentes</a:t>
            </a:r>
            <a:endParaRPr dirty="0"/>
          </a:p>
          <a:p>
            <a:r>
              <a:rPr dirty="0"/>
              <a:t>Romina Martínez</a:t>
            </a:r>
            <a:r>
              <a:rPr lang="es-ES" dirty="0"/>
              <a:t> Sánchez</a:t>
            </a:r>
            <a:endParaRPr dirty="0"/>
          </a:p>
        </p:txBody>
      </p:sp>
      <p:sp>
        <p:nvSpPr>
          <p:cNvPr id="54" name="object 54"/>
          <p:cNvSpPr txBox="1"/>
          <p:nvPr/>
        </p:nvSpPr>
        <p:spPr>
          <a:xfrm>
            <a:off x="2330925" y="9253473"/>
            <a:ext cx="1966470" cy="81047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2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ES"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Adriana</a:t>
            </a:r>
            <a:r>
              <a:rPr sz="115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5" dirty="0">
                <a:latin typeface="Calibri" panose="020F0502020204030204" pitchFamily="34" charset="0"/>
                <a:cs typeface="Calibri" panose="020F0502020204030204" pitchFamily="34" charset="0"/>
              </a:rPr>
              <a:t>Gutiérrez </a:t>
            </a:r>
            <a:r>
              <a:rPr lang="es-ES" sz="1150" spc="5" dirty="0">
                <a:latin typeface="Calibri" panose="020F0502020204030204" pitchFamily="34" charset="0"/>
                <a:cs typeface="Calibri" panose="020F0502020204030204" pitchFamily="34" charset="0"/>
              </a:rPr>
              <a:t>Montesinos</a:t>
            </a:r>
            <a:r>
              <a:rPr sz="115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150" spc="-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-15" dirty="0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Mercedes</a:t>
            </a:r>
            <a:r>
              <a:rPr sz="115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5" dirty="0" err="1">
                <a:latin typeface="Calibri" panose="020F0502020204030204" pitchFamily="34" charset="0"/>
                <a:cs typeface="Calibri" panose="020F0502020204030204" pitchFamily="34" charset="0"/>
              </a:rPr>
              <a:t>Agulló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 Vidal</a:t>
            </a:r>
            <a:r>
              <a:rPr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35" dirty="0">
                <a:latin typeface="Calibri" panose="020F0502020204030204" pitchFamily="34" charset="0"/>
                <a:cs typeface="Calibri" panose="020F0502020204030204" pitchFamily="34" charset="0"/>
              </a:rPr>
              <a:t>Rosa</a:t>
            </a:r>
            <a:r>
              <a:rPr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-15" dirty="0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Fernández</a:t>
            </a:r>
            <a:r>
              <a:rPr lang="es-ES"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 Díaz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57838" y="6991153"/>
            <a:ext cx="1892783" cy="57605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4288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8" marR="157480">
              <a:lnSpc>
                <a:spcPct val="107600"/>
              </a:lnSpc>
            </a:pP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Luisa </a:t>
            </a:r>
            <a:r>
              <a:rPr sz="1150" spc="40" dirty="0">
                <a:latin typeface="Calibri" panose="020F0502020204030204" pitchFamily="34" charset="0"/>
                <a:cs typeface="Calibri" panose="020F0502020204030204" pitchFamily="34" charset="0"/>
              </a:rPr>
              <a:t>Jiménez</a:t>
            </a:r>
            <a:r>
              <a:rPr lang="es-ES" sz="115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Hernández</a:t>
            </a:r>
            <a:endParaRPr lang="es-ES" sz="1150" spc="4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8" marR="157480">
              <a:lnSpc>
                <a:spcPct val="107600"/>
              </a:lnSpc>
            </a:pPr>
            <a:r>
              <a:rPr sz="1150" spc="-15" dirty="0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sz="115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Dolores</a:t>
            </a:r>
            <a:r>
              <a:rPr sz="115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dirty="0">
                <a:latin typeface="Calibri" panose="020F0502020204030204" pitchFamily="34" charset="0"/>
                <a:cs typeface="Calibri" panose="020F0502020204030204" pitchFamily="34" charset="0"/>
              </a:rPr>
              <a:t>Martín</a:t>
            </a:r>
            <a:r>
              <a:rPr lang="es-ES" sz="1150" dirty="0">
                <a:latin typeface="Calibri" panose="020F0502020204030204" pitchFamily="34" charset="0"/>
                <a:cs typeface="Calibri" panose="020F0502020204030204" pitchFamily="34" charset="0"/>
              </a:rPr>
              <a:t> del Toro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55213" y="6991977"/>
            <a:ext cx="1459056" cy="76104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Andrés</a:t>
            </a:r>
            <a:r>
              <a:rPr sz="115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35" dirty="0">
                <a:latin typeface="Calibri" panose="020F0502020204030204" pitchFamily="34" charset="0"/>
                <a:cs typeface="Calibri" panose="020F0502020204030204" pitchFamily="34" charset="0"/>
              </a:rPr>
              <a:t>Brito</a:t>
            </a:r>
            <a:r>
              <a:rPr sz="115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30" dirty="0">
                <a:latin typeface="Calibri" panose="020F0502020204030204" pitchFamily="34" charset="0"/>
                <a:cs typeface="Calibri" panose="020F0502020204030204" pitchFamily="34" charset="0"/>
              </a:rPr>
              <a:t>Santos </a:t>
            </a:r>
            <a:endParaRPr lang="es-ES" sz="1150" spc="3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sz="1150" spc="-3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-15" dirty="0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sz="115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30" dirty="0">
                <a:latin typeface="Calibri" panose="020F0502020204030204" pitchFamily="34" charset="0"/>
                <a:cs typeface="Calibri" panose="020F0502020204030204" pitchFamily="34" charset="0"/>
              </a:rPr>
              <a:t>Elena</a:t>
            </a:r>
            <a:r>
              <a:rPr sz="115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dirty="0">
                <a:latin typeface="Calibri" panose="020F0502020204030204" pitchFamily="34" charset="0"/>
                <a:cs typeface="Calibri" panose="020F0502020204030204" pitchFamily="34" charset="0"/>
              </a:rPr>
              <a:t>Díaz</a:t>
            </a:r>
            <a:r>
              <a:rPr lang="es-ES" sz="1150" dirty="0">
                <a:latin typeface="Calibri" panose="020F0502020204030204" pitchFamily="34" charset="0"/>
                <a:cs typeface="Calibri" panose="020F0502020204030204" pitchFamily="34" charset="0"/>
              </a:rPr>
              <a:t> Luján</a:t>
            </a:r>
          </a:p>
          <a:p>
            <a:pPr marL="12700" marR="5080">
              <a:lnSpc>
                <a:spcPct val="107600"/>
              </a:lnSpc>
            </a:pPr>
            <a:r>
              <a:rPr lang="es-ES" sz="1150" dirty="0">
                <a:latin typeface="Calibri" panose="020F0502020204030204" pitchFamily="34" charset="0"/>
                <a:cs typeface="Calibri" panose="020F0502020204030204" pitchFamily="34" charset="0"/>
              </a:rPr>
              <a:t>Ester Felipe Graus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816283" y="6991977"/>
            <a:ext cx="2263727" cy="95699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Laura</a:t>
            </a:r>
            <a:r>
              <a:rPr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Rodríguez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15" dirty="0" err="1">
                <a:latin typeface="Calibri" panose="020F0502020204030204" pitchFamily="34" charset="0"/>
                <a:cs typeface="Calibri" panose="020F0502020204030204" pitchFamily="34" charset="0"/>
              </a:rPr>
              <a:t>Arbelo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sz="1150" spc="30" dirty="0">
                <a:latin typeface="Calibri" panose="020F0502020204030204" pitchFamily="34" charset="0"/>
                <a:cs typeface="Calibri" panose="020F0502020204030204" pitchFamily="34" charset="0"/>
              </a:rPr>
              <a:t>Samantha</a:t>
            </a:r>
            <a:r>
              <a:rPr sz="115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35" dirty="0">
                <a:latin typeface="Calibri" panose="020F0502020204030204" pitchFamily="34" charset="0"/>
                <a:cs typeface="Calibri" panose="020F0502020204030204" pitchFamily="34" charset="0"/>
              </a:rPr>
              <a:t>Escudero </a:t>
            </a:r>
            <a:r>
              <a:rPr lang="es-ES" sz="1150" spc="40" dirty="0">
                <a:latin typeface="Calibri" panose="020F0502020204030204" pitchFamily="34" charset="0"/>
                <a:cs typeface="Calibri" panose="020F0502020204030204" pitchFamily="34" charset="0"/>
              </a:rPr>
              <a:t>Bertoldi</a:t>
            </a:r>
          </a:p>
          <a:p>
            <a:pPr marL="12700" marR="5080">
              <a:lnSpc>
                <a:spcPct val="107600"/>
              </a:lnSpc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Yaiza</a:t>
            </a:r>
            <a:r>
              <a:rPr sz="115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20" dirty="0" err="1">
                <a:latin typeface="Calibri" panose="020F0502020204030204" pitchFamily="34" charset="0"/>
                <a:cs typeface="Calibri" panose="020F0502020204030204" pitchFamily="34" charset="0"/>
              </a:rPr>
              <a:t>Expósito</a:t>
            </a:r>
            <a:r>
              <a:rPr lang="es-ES"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 González</a:t>
            </a:r>
          </a:p>
          <a:p>
            <a:pPr marL="12700" marR="5080">
              <a:lnSpc>
                <a:spcPct val="107600"/>
              </a:lnSpc>
            </a:pPr>
            <a:r>
              <a:rPr lang="es-ES" sz="1150" spc="-15" dirty="0" err="1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lang="es-ES"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Teresa</a:t>
            </a:r>
            <a:r>
              <a:rPr lang="es-ES" sz="115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Montes</a:t>
            </a:r>
            <a:r>
              <a:rPr lang="es-ES" sz="115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35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ES" sz="115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50" spc="60" dirty="0">
                <a:latin typeface="Calibri" panose="020F0502020204030204" pitchFamily="34" charset="0"/>
                <a:cs typeface="Calibri" panose="020F0502020204030204" pitchFamily="34" charset="0"/>
              </a:rPr>
              <a:t>Oca Valero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319500" y="6995699"/>
            <a:ext cx="1765300" cy="74635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38" marR="321945"/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Araceli </a:t>
            </a:r>
            <a:r>
              <a:rPr sz="1150" dirty="0">
                <a:latin typeface="Calibri" panose="020F0502020204030204" pitchFamily="34" charset="0"/>
                <a:cs typeface="Calibri" panose="020F0502020204030204" pitchFamily="34" charset="0"/>
              </a:rPr>
              <a:t>Díaz</a:t>
            </a:r>
            <a:r>
              <a:rPr lang="es-ES" sz="1150" dirty="0">
                <a:latin typeface="Calibri" panose="020F0502020204030204" pitchFamily="34" charset="0"/>
                <a:cs typeface="Calibri" panose="020F0502020204030204" pitchFamily="34" charset="0"/>
              </a:rPr>
              <a:t> Martín</a:t>
            </a:r>
            <a:r>
              <a:rPr sz="1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38" marR="321945"/>
            <a:r>
              <a:rPr sz="1150" spc="35" dirty="0">
                <a:latin typeface="Calibri" panose="020F0502020204030204" pitchFamily="34" charset="0"/>
                <a:cs typeface="Calibri" panose="020F0502020204030204" pitchFamily="34" charset="0"/>
              </a:rPr>
              <a:t>Blas</a:t>
            </a:r>
            <a:r>
              <a:rPr sz="115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40" dirty="0">
                <a:latin typeface="Calibri" panose="020F0502020204030204" pitchFamily="34" charset="0"/>
                <a:cs typeface="Calibri" panose="020F0502020204030204" pitchFamily="34" charset="0"/>
              </a:rPr>
              <a:t>León</a:t>
            </a:r>
            <a:r>
              <a:rPr sz="115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45" dirty="0">
                <a:latin typeface="Calibri" panose="020F0502020204030204" pitchFamily="34" charset="0"/>
                <a:cs typeface="Calibri" panose="020F0502020204030204" pitchFamily="34" charset="0"/>
              </a:rPr>
              <a:t>Peña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5"/>
              </a:spcBef>
            </a:pPr>
            <a:r>
              <a:rPr sz="1150" spc="5" dirty="0">
                <a:latin typeface="Calibri" panose="020F0502020204030204" pitchFamily="34" charset="0"/>
                <a:cs typeface="Calibri" panose="020F0502020204030204" pitchFamily="34" charset="0"/>
              </a:rPr>
              <a:t>Luis</a:t>
            </a:r>
            <a:r>
              <a:rPr sz="115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ES"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115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Hernández</a:t>
            </a:r>
            <a:r>
              <a:rPr lang="es-ES"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 Molina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630936" y="7897670"/>
            <a:ext cx="2109287" cy="73885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/>
            <a:r>
              <a:rPr sz="1150" spc="50" dirty="0" err="1">
                <a:latin typeface="Calibri" panose="020F0502020204030204" pitchFamily="34" charset="0"/>
                <a:cs typeface="Calibri" panose="020F0502020204030204" pitchFamily="34" charset="0"/>
              </a:rPr>
              <a:t>Begoña</a:t>
            </a:r>
            <a:r>
              <a:rPr sz="115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Caballero</a:t>
            </a:r>
            <a:r>
              <a:rPr lang="es-ES"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 Arencibia </a:t>
            </a: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150" spc="1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/>
            <a:r>
              <a:rPr sz="1150" spc="10" dirty="0" err="1">
                <a:latin typeface="Calibri" panose="020F0502020204030204" pitchFamily="34" charset="0"/>
                <a:cs typeface="Calibri" panose="020F0502020204030204" pitchFamily="34" charset="0"/>
              </a:rPr>
              <a:t>Maite</a:t>
            </a:r>
            <a:r>
              <a:rPr sz="115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3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sz="1150" spc="3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115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Quintana</a:t>
            </a:r>
            <a:r>
              <a:rPr lang="es-ES" sz="1150" spc="10" dirty="0">
                <a:latin typeface="Calibri" panose="020F0502020204030204" pitchFamily="34" charset="0"/>
                <a:cs typeface="Calibri" panose="020F0502020204030204" pitchFamily="34" charset="0"/>
              </a:rPr>
              <a:t> Domínguez</a:t>
            </a:r>
          </a:p>
          <a:p>
            <a:pPr marL="12700" marR="5080" algn="ctr">
              <a:lnSpc>
                <a:spcPct val="107600"/>
              </a:lnSpc>
            </a:pP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403596" y="2261939"/>
            <a:ext cx="1940076" cy="59022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77800" marR="169545" algn="r">
              <a:lnSpc>
                <a:spcPct val="107600"/>
              </a:lnSpc>
            </a:pPr>
            <a:r>
              <a:rPr lang="es-ES"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Eva María Barrera Chinea</a:t>
            </a:r>
          </a:p>
          <a:p>
            <a:pPr marL="177800" marR="169545" algn="r">
              <a:lnSpc>
                <a:spcPct val="107600"/>
              </a:lnSpc>
            </a:pPr>
            <a:r>
              <a:rPr lang="es-ES"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Javier Prieto González</a:t>
            </a:r>
          </a:p>
          <a:p>
            <a:pPr marL="177800" marR="169545" algn="r">
              <a:lnSpc>
                <a:spcPct val="107600"/>
              </a:lnSpc>
            </a:pPr>
            <a:r>
              <a:rPr lang="es-ES"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Ainhoa Reguera Plaza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961234" y="209772"/>
            <a:ext cx="126364" cy="677545"/>
            <a:chOff x="961234" y="866513"/>
            <a:chExt cx="126364" cy="677545"/>
          </a:xfrm>
        </p:grpSpPr>
        <p:sp>
          <p:nvSpPr>
            <p:cNvPr id="78" name="object 78"/>
            <p:cNvSpPr/>
            <p:nvPr/>
          </p:nvSpPr>
          <p:spPr>
            <a:xfrm>
              <a:off x="961307" y="109219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ED78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61234" y="120503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142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69"/>
                  </a:lnTo>
                  <a:lnTo>
                    <a:pt x="0" y="112844"/>
                  </a:lnTo>
                  <a:lnTo>
                    <a:pt x="65987" y="112844"/>
                  </a:lnTo>
                  <a:lnTo>
                    <a:pt x="65997" y="111169"/>
                  </a:lnTo>
                  <a:lnTo>
                    <a:pt x="66406" y="109452"/>
                  </a:lnTo>
                  <a:lnTo>
                    <a:pt x="125723" y="3403"/>
                  </a:lnTo>
                  <a:lnTo>
                    <a:pt x="126121" y="1685"/>
                  </a:lnTo>
                  <a:lnTo>
                    <a:pt x="126142" y="0"/>
                  </a:lnTo>
                  <a:close/>
                </a:path>
              </a:pathLst>
            </a:custGeom>
            <a:solidFill>
              <a:srgbClr val="E95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61307" y="1317877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C2D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61302" y="1430719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79B8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307" y="866513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392"/>
                  </a:lnTo>
                  <a:lnTo>
                    <a:pt x="59736" y="109441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41"/>
                  </a:lnTo>
                  <a:lnTo>
                    <a:pt x="67160" y="5005"/>
                  </a:lnTo>
                  <a:lnTo>
                    <a:pt x="66333" y="3392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2FB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61302" y="979352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0FA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4" name="object 8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7765" y="287576"/>
            <a:ext cx="1532972" cy="389419"/>
          </a:xfrm>
          <a:prstGeom prst="rect">
            <a:avLst/>
          </a:prstGeom>
        </p:spPr>
      </p:pic>
      <p:sp>
        <p:nvSpPr>
          <p:cNvPr id="93" name="object 93"/>
          <p:cNvSpPr txBox="1"/>
          <p:nvPr/>
        </p:nvSpPr>
        <p:spPr>
          <a:xfrm>
            <a:off x="12776291" y="4921250"/>
            <a:ext cx="1972140" cy="70275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PROGRAMAS DE INTELIGENCIA TURÍSTICA Y PLANIFICACIÓN DE MEJORA DE LA CONECTIVIDAD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5303242" y="4954196"/>
            <a:ext cx="1671507" cy="5522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7170" marR="209550">
              <a:lnSpc>
                <a:spcPct val="107600"/>
              </a:lnSpc>
              <a:spcBef>
                <a:spcPts val="95"/>
              </a:spcBef>
            </a:pPr>
            <a:r>
              <a:rPr lang="es-ES" sz="1100" b="1" spc="75" dirty="0">
                <a:latin typeface="Calibri" panose="020F0502020204030204" pitchFamily="34" charset="0"/>
                <a:cs typeface="Calibri" panose="020F0502020204030204" pitchFamily="34" charset="0"/>
              </a:rPr>
              <a:t>PROGRAMAS DE DIGITALIZACIÓN Y TECNOLOGÍA</a:t>
            </a:r>
            <a:endParaRPr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631949" y="4954196"/>
            <a:ext cx="1444974" cy="55912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PLANIFICACIÓN 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Y CONTROL FINANCIERO</a:t>
            </a:r>
            <a:endParaRPr sz="1100" b="1" kern="1100" spc="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5886923" y="2005108"/>
            <a:ext cx="2115808" cy="183486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000" spc="25" dirty="0">
                <a:latin typeface="Calibri" panose="020F0502020204030204" pitchFamily="34" charset="0"/>
                <a:cs typeface="Calibri" panose="020F0502020204030204" pitchFamily="34" charset="0"/>
              </a:rPr>
              <a:t>Pino </a:t>
            </a:r>
            <a:r>
              <a:rPr lang="es-ES" sz="1000" spc="-15" dirty="0" err="1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lang="es-ES" sz="10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Granados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María </a:t>
            </a:r>
            <a:r>
              <a:rPr lang="es-ES" sz="1000" spc="20" dirty="0" err="1">
                <a:latin typeface="Calibri" panose="020F0502020204030204" pitchFamily="34" charset="0"/>
                <a:cs typeface="Calibri" panose="020F0502020204030204" pitchFamily="34" charset="0"/>
              </a:rPr>
              <a:t>O’shanahan</a:t>
            </a:r>
            <a:r>
              <a:rPr lang="es-ES"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 López-</a:t>
            </a:r>
            <a:r>
              <a:rPr lang="es-ES" sz="1000" spc="20" dirty="0" err="1">
                <a:latin typeface="Calibri" panose="020F0502020204030204" pitchFamily="34" charset="0"/>
                <a:cs typeface="Calibri" panose="020F0502020204030204" pitchFamily="34" charset="0"/>
              </a:rPr>
              <a:t>Tomasety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Carmen </a:t>
            </a:r>
            <a:r>
              <a:rPr sz="1000" spc="30" dirty="0">
                <a:latin typeface="Calibri" panose="020F0502020204030204" pitchFamily="34" charset="0"/>
                <a:cs typeface="Calibri" panose="020F0502020204030204" pitchFamily="34" charset="0"/>
              </a:rPr>
              <a:t>Labrador </a:t>
            </a:r>
            <a:r>
              <a:rPr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García</a:t>
            </a:r>
            <a:endParaRPr lang="es-ES" sz="1000" spc="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-635">
              <a:lnSpc>
                <a:spcPct val="107600"/>
              </a:lnSpc>
            </a:pPr>
            <a:r>
              <a:rPr sz="1000" spc="15" dirty="0" err="1">
                <a:latin typeface="Calibri" panose="020F0502020204030204" pitchFamily="34" charset="0"/>
                <a:cs typeface="Calibri" panose="020F0502020204030204" pitchFamily="34" charset="0"/>
              </a:rPr>
              <a:t>Naiara</a:t>
            </a:r>
            <a:r>
              <a:rPr sz="10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 err="1">
                <a:latin typeface="Calibri" panose="020F0502020204030204" pitchFamily="34" charset="0"/>
                <a:cs typeface="Calibri" panose="020F0502020204030204" pitchFamily="34" charset="0"/>
              </a:rPr>
              <a:t>Cambil</a:t>
            </a:r>
            <a:r>
              <a:rPr sz="10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40" dirty="0" err="1">
                <a:latin typeface="Calibri" panose="020F0502020204030204" pitchFamily="34" charset="0"/>
                <a:cs typeface="Calibri" panose="020F0502020204030204" pitchFamily="34" charset="0"/>
              </a:rPr>
              <a:t>Yepes</a:t>
            </a:r>
            <a:endParaRPr lang="es-ES" sz="1000" spc="4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Valeria Hernández Reyes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Leonardo </a:t>
            </a:r>
            <a:r>
              <a:rPr lang="es-ES" sz="1000" spc="40" dirty="0" err="1">
                <a:latin typeface="Calibri" panose="020F0502020204030204" pitchFamily="34" charset="0"/>
                <a:cs typeface="Calibri" panose="020F0502020204030204" pitchFamily="34" charset="0"/>
              </a:rPr>
              <a:t>Borregales</a:t>
            </a: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 Chinea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35" dirty="0" err="1">
                <a:latin typeface="Calibri" panose="020F0502020204030204" pitchFamily="34" charset="0"/>
                <a:cs typeface="Calibri" panose="020F0502020204030204" pitchFamily="34" charset="0"/>
              </a:rPr>
              <a:t>Kerygma</a:t>
            </a:r>
            <a:r>
              <a:rPr lang="es-ES" sz="10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000" spc="20" dirty="0">
                <a:latin typeface="Calibri" panose="020F0502020204030204" pitchFamily="34" charset="0"/>
                <a:cs typeface="Calibri" panose="020F0502020204030204" pitchFamily="34" charset="0"/>
              </a:rPr>
              <a:t>Suárez</a:t>
            </a:r>
            <a:r>
              <a:rPr lang="es-ES" sz="10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000" spc="15" dirty="0">
                <a:latin typeface="Calibri" panose="020F0502020204030204" pitchFamily="34" charset="0"/>
                <a:cs typeface="Calibri" panose="020F0502020204030204" pitchFamily="34" charset="0"/>
              </a:rPr>
              <a:t>Rodríguez </a:t>
            </a:r>
            <a:r>
              <a:rPr lang="es-ES" sz="10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000" spc="4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 err="1">
                <a:latin typeface="Calibri" panose="020F0502020204030204" pitchFamily="34" charset="0"/>
                <a:cs typeface="Calibri" panose="020F0502020204030204" pitchFamily="34" charset="0"/>
              </a:rPr>
              <a:t>Mª</a:t>
            </a: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 Araceli Rodríguez Mendoza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Miguel Jiménez del Pino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Diego Santana Morales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Heriberto Ojeda Ojeda</a:t>
            </a:r>
          </a:p>
        </p:txBody>
      </p:sp>
      <p:sp>
        <p:nvSpPr>
          <p:cNvPr id="120" name="object 120"/>
          <p:cNvSpPr txBox="1"/>
          <p:nvPr/>
        </p:nvSpPr>
        <p:spPr>
          <a:xfrm>
            <a:off x="14057937" y="2270823"/>
            <a:ext cx="1508291" cy="872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7938">
              <a:lnSpc>
                <a:spcPct val="107600"/>
              </a:lnSpc>
              <a:spcBef>
                <a:spcPts val="95"/>
              </a:spcBef>
            </a:pP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Catalina Suárez Romero</a:t>
            </a:r>
          </a:p>
          <a:p>
            <a:pPr marR="5080"/>
            <a:r>
              <a:rPr lang="es-E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Dtra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. de servicios jurídicos, contratación pública,  RR.HH y </a:t>
            </a:r>
          </a:p>
          <a:p>
            <a:pPr marR="5080"/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Servicios Generales</a:t>
            </a:r>
          </a:p>
        </p:txBody>
      </p:sp>
      <p:sp>
        <p:nvSpPr>
          <p:cNvPr id="124" name="object 124"/>
          <p:cNvSpPr txBox="1"/>
          <p:nvPr/>
        </p:nvSpPr>
        <p:spPr>
          <a:xfrm>
            <a:off x="11576050" y="2276553"/>
            <a:ext cx="2042639" cy="5767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>
              <a:lnSpc>
                <a:spcPct val="107600"/>
              </a:lnSpc>
              <a:spcBef>
                <a:spcPts val="95"/>
              </a:spcBef>
            </a:pPr>
            <a:r>
              <a:rPr lang="es-ES" sz="115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ÁREA DE SERVICIOS JURÍDICOS, CONTRATACIÓN PÚBLICA, Y RR.HH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7019536" y="2427430"/>
            <a:ext cx="1371600" cy="3802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1150" b="1" spc="80" dirty="0">
                <a:latin typeface="Calibri" panose="020F0502020204030204" pitchFamily="34" charset="0"/>
                <a:cs typeface="Calibri" panose="020F0502020204030204" pitchFamily="34" charset="0"/>
              </a:rPr>
              <a:t>OFICINA DE APOYO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1150" b="1" spc="80" dirty="0">
                <a:latin typeface="Calibri" panose="020F0502020204030204" pitchFamily="34" charset="0"/>
                <a:cs typeface="Calibri" panose="020F0502020204030204" pitchFamily="34" charset="0"/>
              </a:rPr>
              <a:t>A DIRECCIÓN</a:t>
            </a:r>
            <a:endParaRPr sz="11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bject 114">
            <a:extLst>
              <a:ext uri="{FF2B5EF4-FFF2-40B4-BE49-F238E27FC236}">
                <a16:creationId xmlns:a16="http://schemas.microsoft.com/office/drawing/2014/main" id="{E0734A19-E144-B6D4-3FA2-15E0157FE11F}"/>
              </a:ext>
            </a:extLst>
          </p:cNvPr>
          <p:cNvSpPr txBox="1"/>
          <p:nvPr/>
        </p:nvSpPr>
        <p:spPr>
          <a:xfrm>
            <a:off x="18095133" y="1966500"/>
            <a:ext cx="2004482" cy="20123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Magdalena Rivero Toledo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Marta López Sánchez</a:t>
            </a:r>
          </a:p>
          <a:p>
            <a:pPr marL="12700" marR="5080" indent="-635">
              <a:lnSpc>
                <a:spcPct val="107600"/>
              </a:lnSpc>
            </a:pPr>
            <a:r>
              <a:rPr lang="es-ES" sz="1000" spc="40" dirty="0">
                <a:latin typeface="Calibri" panose="020F0502020204030204" pitchFamily="34" charset="0"/>
                <a:cs typeface="Calibri" panose="020F0502020204030204" pitchFamily="34" charset="0"/>
              </a:rPr>
              <a:t>Lorenzo Rodríguez Melian 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-635">
              <a:lnSpc>
                <a:spcPct val="107600"/>
              </a:lnSpc>
            </a:pP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Cristina Rodríguez Domínguez.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José Luis Díaz Mederos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Ana María de la Coba Marrero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Sabina Ruano Moreno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Lorena María Cabello Henríquez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María Soriano Iturralde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María Magaly Miranda Ferrera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María Goretti León Domínguez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Enma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 Rivas García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bject 66">
            <a:extLst>
              <a:ext uri="{FF2B5EF4-FFF2-40B4-BE49-F238E27FC236}">
                <a16:creationId xmlns:a16="http://schemas.microsoft.com/office/drawing/2014/main" id="{227E8534-A0EB-DE32-B4ED-4956374AD177}"/>
              </a:ext>
            </a:extLst>
          </p:cNvPr>
          <p:cNvSpPr txBox="1"/>
          <p:nvPr/>
        </p:nvSpPr>
        <p:spPr>
          <a:xfrm>
            <a:off x="17653648" y="8767042"/>
            <a:ext cx="2109895" cy="1949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spc="20" dirty="0">
                <a:latin typeface="Calibri" panose="020F0502020204030204" pitchFamily="34" charset="0"/>
                <a:cs typeface="Calibri" panose="020F0502020204030204" pitchFamily="34" charset="0"/>
              </a:rPr>
              <a:t>Alejandro N. Montesdeoca Sánchez</a:t>
            </a:r>
            <a:endParaRPr lang="es-ES" sz="1100" spc="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bject 92">
            <a:extLst>
              <a:ext uri="{FF2B5EF4-FFF2-40B4-BE49-F238E27FC236}">
                <a16:creationId xmlns:a16="http://schemas.microsoft.com/office/drawing/2014/main" id="{BF6EE1AF-D79E-A435-05FB-5FE3F2E41EE5}"/>
              </a:ext>
            </a:extLst>
          </p:cNvPr>
          <p:cNvSpPr txBox="1"/>
          <p:nvPr/>
        </p:nvSpPr>
        <p:spPr>
          <a:xfrm>
            <a:off x="5243557" y="4975061"/>
            <a:ext cx="1478976" cy="53347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PROMOCIÓN </a:t>
            </a:r>
          </a:p>
          <a:p>
            <a:pPr>
              <a:lnSpc>
                <a:spcPct val="10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A SEGMENTOS </a:t>
            </a:r>
          </a:p>
          <a:p>
            <a:pPr>
              <a:lnSpc>
                <a:spcPct val="10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ESPECÍFICOS</a:t>
            </a:r>
            <a:endParaRPr lang="es-E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bject 61">
            <a:extLst>
              <a:ext uri="{FF2B5EF4-FFF2-40B4-BE49-F238E27FC236}">
                <a16:creationId xmlns:a16="http://schemas.microsoft.com/office/drawing/2014/main" id="{A123E40D-8DDC-E43C-9A4E-19A062B4D1A2}"/>
              </a:ext>
            </a:extLst>
          </p:cNvPr>
          <p:cNvSpPr txBox="1"/>
          <p:nvPr/>
        </p:nvSpPr>
        <p:spPr>
          <a:xfrm>
            <a:off x="450849" y="6974256"/>
            <a:ext cx="1486339" cy="76719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Calibri" panose="020F0502020204030204" pitchFamily="34" charset="0"/>
                <a:cs typeface="Calibri" panose="020F0502020204030204" pitchFamily="34" charset="0"/>
              </a:rPr>
              <a:t>Equipo: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7600"/>
              </a:lnSpc>
            </a:pPr>
            <a:r>
              <a:rPr lang="es-ES"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Isabel Florido Martel </a:t>
            </a:r>
          </a:p>
          <a:p>
            <a:pPr marL="12700" marR="5080">
              <a:lnSpc>
                <a:spcPct val="107600"/>
              </a:lnSpc>
            </a:pPr>
            <a:r>
              <a:rPr lang="es-ES"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Sostenibilidad</a:t>
            </a:r>
          </a:p>
          <a:p>
            <a:pPr marL="12700" marR="5080">
              <a:lnSpc>
                <a:spcPct val="107600"/>
              </a:lnSpc>
            </a:pPr>
            <a:r>
              <a:rPr lang="es-ES" sz="1150" spc="25" dirty="0">
                <a:latin typeface="Calibri" panose="020F0502020204030204" pitchFamily="34" charset="0"/>
                <a:cs typeface="Calibri" panose="020F0502020204030204" pitchFamily="34" charset="0"/>
              </a:rPr>
              <a:t>Ambiental</a:t>
            </a:r>
            <a:endParaRPr sz="1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bject 120">
            <a:extLst>
              <a:ext uri="{FF2B5EF4-FFF2-40B4-BE49-F238E27FC236}">
                <a16:creationId xmlns:a16="http://schemas.microsoft.com/office/drawing/2014/main" id="{46E6CCE2-46E6-406D-C5F6-A3411AF10CB8}"/>
              </a:ext>
            </a:extLst>
          </p:cNvPr>
          <p:cNvSpPr txBox="1"/>
          <p:nvPr/>
        </p:nvSpPr>
        <p:spPr>
          <a:xfrm>
            <a:off x="4848082" y="2388616"/>
            <a:ext cx="1567316" cy="3693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7938">
              <a:lnSpc>
                <a:spcPct val="107600"/>
              </a:lnSpc>
              <a:spcBef>
                <a:spcPts val="95"/>
              </a:spcBef>
            </a:pPr>
            <a:r>
              <a:rPr lang="es-ES" sz="1100" b="1" dirty="0" err="1">
                <a:latin typeface="Calibri" panose="020F0502020204030204" pitchFamily="34" charset="0"/>
                <a:cs typeface="Calibri" panose="020F0502020204030204" pitchFamily="34" charset="0"/>
              </a:rPr>
              <a:t>Dtor</a:t>
            </a: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sz="1100" b="1" dirty="0" err="1">
                <a:latin typeface="Calibri" panose="020F0502020204030204" pitchFamily="34" charset="0"/>
                <a:cs typeface="Calibri" panose="020F0502020204030204" pitchFamily="34" charset="0"/>
              </a:rPr>
              <a:t>Dtra</a:t>
            </a: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R="5080">
              <a:lnSpc>
                <a:spcPct val="107600"/>
              </a:lnSpc>
            </a:pP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Relaciones institucionales</a:t>
            </a:r>
          </a:p>
        </p:txBody>
      </p:sp>
      <p:sp>
        <p:nvSpPr>
          <p:cNvPr id="168" name="Cerrar corchete 167">
            <a:extLst>
              <a:ext uri="{FF2B5EF4-FFF2-40B4-BE49-F238E27FC236}">
                <a16:creationId xmlns:a16="http://schemas.microsoft.com/office/drawing/2014/main" id="{6DCFE281-C325-3C8F-67C7-FA3CB78A3CD9}"/>
              </a:ext>
            </a:extLst>
          </p:cNvPr>
          <p:cNvSpPr/>
          <p:nvPr/>
        </p:nvSpPr>
        <p:spPr>
          <a:xfrm>
            <a:off x="4367531" y="2219499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Abrir corchete 168">
            <a:extLst>
              <a:ext uri="{FF2B5EF4-FFF2-40B4-BE49-F238E27FC236}">
                <a16:creationId xmlns:a16="http://schemas.microsoft.com/office/drawing/2014/main" id="{2117841B-68DA-F799-E067-894E5D3D037E}"/>
              </a:ext>
            </a:extLst>
          </p:cNvPr>
          <p:cNvSpPr/>
          <p:nvPr/>
        </p:nvSpPr>
        <p:spPr>
          <a:xfrm>
            <a:off x="15779685" y="2023542"/>
            <a:ext cx="65084" cy="178170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Rectángulo redondeado 172">
            <a:extLst>
              <a:ext uri="{FF2B5EF4-FFF2-40B4-BE49-F238E27FC236}">
                <a16:creationId xmlns:a16="http://schemas.microsoft.com/office/drawing/2014/main" id="{B11246D3-ABC3-8833-2CB3-390751B5B186}"/>
              </a:ext>
            </a:extLst>
          </p:cNvPr>
          <p:cNvSpPr/>
          <p:nvPr/>
        </p:nvSpPr>
        <p:spPr>
          <a:xfrm>
            <a:off x="17501249" y="5914180"/>
            <a:ext cx="1734816" cy="8293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object 120">
            <a:extLst>
              <a:ext uri="{FF2B5EF4-FFF2-40B4-BE49-F238E27FC236}">
                <a16:creationId xmlns:a16="http://schemas.microsoft.com/office/drawing/2014/main" id="{DF6FE876-C52D-2CCB-0BC5-58A2DD277E6D}"/>
              </a:ext>
            </a:extLst>
          </p:cNvPr>
          <p:cNvSpPr txBox="1"/>
          <p:nvPr/>
        </p:nvSpPr>
        <p:spPr>
          <a:xfrm>
            <a:off x="17684552" y="5983672"/>
            <a:ext cx="1508291" cy="55213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marR="5080" indent="-7938">
              <a:lnSpc>
                <a:spcPct val="107600"/>
              </a:lnSpc>
              <a:spcBef>
                <a:spcPts val="95"/>
              </a:spcBef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Marlene Pérez </a:t>
            </a:r>
            <a:r>
              <a:rPr lang="es-ES" sz="1100" b="1" kern="1100" dirty="0" err="1">
                <a:latin typeface="Calibri" panose="020F0502020204030204" pitchFamily="34" charset="0"/>
                <a:cs typeface="Calibri" panose="020F0502020204030204" pitchFamily="34" charset="0"/>
              </a:rPr>
              <a:t>Alfonfo</a:t>
            </a:r>
            <a:endParaRPr lang="es-ES"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5080">
              <a:lnSpc>
                <a:spcPct val="107600"/>
              </a:lnSpc>
            </a:pPr>
            <a:r>
              <a:rPr lang="es-ES" sz="1100" kern="1100" dirty="0" err="1">
                <a:latin typeface="Calibri" panose="020F0502020204030204" pitchFamily="34" charset="0"/>
                <a:cs typeface="Calibri" panose="020F0502020204030204" pitchFamily="34" charset="0"/>
              </a:rPr>
              <a:t>Dtra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. de Planificación</a:t>
            </a:r>
          </a:p>
          <a:p>
            <a:pPr marR="5080">
              <a:lnSpc>
                <a:spcPct val="1076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Y Control Financiero</a:t>
            </a:r>
          </a:p>
        </p:txBody>
      </p:sp>
      <p:sp>
        <p:nvSpPr>
          <p:cNvPr id="178" name="Rectángulo redondeado 177">
            <a:extLst>
              <a:ext uri="{FF2B5EF4-FFF2-40B4-BE49-F238E27FC236}">
                <a16:creationId xmlns:a16="http://schemas.microsoft.com/office/drawing/2014/main" id="{60CE2A68-37C6-04E9-1029-73A392716AEF}"/>
              </a:ext>
            </a:extLst>
          </p:cNvPr>
          <p:cNvSpPr/>
          <p:nvPr/>
        </p:nvSpPr>
        <p:spPr>
          <a:xfrm>
            <a:off x="15193713" y="5905027"/>
            <a:ext cx="1944933" cy="8294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object 120">
            <a:extLst>
              <a:ext uri="{FF2B5EF4-FFF2-40B4-BE49-F238E27FC236}">
                <a16:creationId xmlns:a16="http://schemas.microsoft.com/office/drawing/2014/main" id="{1BA4F2BD-8E4E-070D-48A4-D10C593417DE}"/>
              </a:ext>
            </a:extLst>
          </p:cNvPr>
          <p:cNvSpPr txBox="1"/>
          <p:nvPr/>
        </p:nvSpPr>
        <p:spPr>
          <a:xfrm>
            <a:off x="15319500" y="5988050"/>
            <a:ext cx="1757631" cy="53860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Alicia García-Tuñón Rodríguez</a:t>
            </a:r>
          </a:p>
          <a:p>
            <a:pPr marL="12065" marR="5080">
              <a:lnSpc>
                <a:spcPct val="107600"/>
              </a:lnSpc>
            </a:pPr>
            <a:r>
              <a:rPr lang="es-ES" sz="1100" kern="1100" dirty="0" err="1">
                <a:latin typeface="Calibri" panose="020F0502020204030204" pitchFamily="34" charset="0"/>
                <a:cs typeface="Calibri" panose="020F0502020204030204" pitchFamily="34" charset="0"/>
              </a:rPr>
              <a:t>Dtra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. de Programas de </a:t>
            </a:r>
          </a:p>
          <a:p>
            <a:pPr marL="12065" marR="5080">
              <a:lnSpc>
                <a:spcPct val="1076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Digitalización y Tecnología</a:t>
            </a:r>
          </a:p>
        </p:txBody>
      </p:sp>
      <p:sp>
        <p:nvSpPr>
          <p:cNvPr id="180" name="Rectángulo redondeado 179">
            <a:extLst>
              <a:ext uri="{FF2B5EF4-FFF2-40B4-BE49-F238E27FC236}">
                <a16:creationId xmlns:a16="http://schemas.microsoft.com/office/drawing/2014/main" id="{18BE2594-593C-A2C3-9CF1-46C7DB859A23}"/>
              </a:ext>
            </a:extLst>
          </p:cNvPr>
          <p:cNvSpPr/>
          <p:nvPr/>
        </p:nvSpPr>
        <p:spPr>
          <a:xfrm>
            <a:off x="12665687" y="5915316"/>
            <a:ext cx="2180068" cy="83046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object 62"/>
          <p:cNvSpPr txBox="1"/>
          <p:nvPr/>
        </p:nvSpPr>
        <p:spPr>
          <a:xfrm>
            <a:off x="12817521" y="5968379"/>
            <a:ext cx="2018361" cy="702756"/>
          </a:xfrm>
          <a:prstGeom prst="rect">
            <a:avLst/>
          </a:prstGeom>
        </p:spPr>
        <p:txBody>
          <a:bodyPr vert="horz" wrap="square" lIns="0" tIns="2540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María </a:t>
            </a:r>
            <a:r>
              <a:rPr sz="1100" b="1" kern="1100" dirty="0" err="1">
                <a:latin typeface="Calibri" panose="020F0502020204030204" pitchFamily="34" charset="0"/>
                <a:cs typeface="Calibri" panose="020F0502020204030204" pitchFamily="34" charset="0"/>
              </a:rPr>
              <a:t>Guardiet</a:t>
            </a: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 de Vera</a:t>
            </a:r>
            <a:endParaRPr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Dtra. de 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Programas de Inteligencia Turística y Planificación de Mejora </a:t>
            </a:r>
          </a:p>
          <a:p>
            <a:pPr>
              <a:lnSpc>
                <a:spcPct val="1000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de la Conectividad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Rectángulo redondeado 180">
            <a:extLst>
              <a:ext uri="{FF2B5EF4-FFF2-40B4-BE49-F238E27FC236}">
                <a16:creationId xmlns:a16="http://schemas.microsoft.com/office/drawing/2014/main" id="{CB19B343-65F1-2507-7629-0055806A0054}"/>
              </a:ext>
            </a:extLst>
          </p:cNvPr>
          <p:cNvSpPr/>
          <p:nvPr/>
        </p:nvSpPr>
        <p:spPr>
          <a:xfrm>
            <a:off x="17505615" y="6880194"/>
            <a:ext cx="1484250" cy="54794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object 109"/>
          <p:cNvSpPr txBox="1"/>
          <p:nvPr/>
        </p:nvSpPr>
        <p:spPr>
          <a:xfrm>
            <a:off x="17653648" y="6956394"/>
            <a:ext cx="1274019" cy="37702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spcBef>
                <a:spcPts val="200"/>
              </a:spcBef>
            </a:pPr>
            <a:r>
              <a:rPr sz="1100" b="1" dirty="0">
                <a:latin typeface="Calibri" panose="020F0502020204030204" pitchFamily="34" charset="0"/>
                <a:cs typeface="Calibri" panose="020F0502020204030204" pitchFamily="34" charset="0"/>
              </a:rPr>
              <a:t>José </a:t>
            </a:r>
            <a:r>
              <a:rPr sz="11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Alemán</a:t>
            </a: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 Ramírez</a:t>
            </a:r>
            <a:endParaRPr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5"/>
              </a:spcBef>
            </a:pP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Jefe de </a:t>
            </a:r>
            <a:r>
              <a:rPr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Contabilidad</a:t>
            </a:r>
            <a:endParaRPr 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Rectángulo redondeado 183">
            <a:extLst>
              <a:ext uri="{FF2B5EF4-FFF2-40B4-BE49-F238E27FC236}">
                <a16:creationId xmlns:a16="http://schemas.microsoft.com/office/drawing/2014/main" id="{853E396D-18E1-1F73-2EA1-5661937A5C3D}"/>
              </a:ext>
            </a:extLst>
          </p:cNvPr>
          <p:cNvSpPr/>
          <p:nvPr/>
        </p:nvSpPr>
        <p:spPr>
          <a:xfrm>
            <a:off x="2203450" y="4839655"/>
            <a:ext cx="2215653" cy="862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7" name="object 92">
            <a:extLst>
              <a:ext uri="{FF2B5EF4-FFF2-40B4-BE49-F238E27FC236}">
                <a16:creationId xmlns:a16="http://schemas.microsoft.com/office/drawing/2014/main" id="{4F23137E-309B-925E-0B33-4BAD05F54A41}"/>
              </a:ext>
            </a:extLst>
          </p:cNvPr>
          <p:cNvSpPr txBox="1"/>
          <p:nvPr/>
        </p:nvSpPr>
        <p:spPr>
          <a:xfrm>
            <a:off x="2586262" y="4975061"/>
            <a:ext cx="1824460" cy="53347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PROMOCIÓN </a:t>
            </a:r>
          </a:p>
          <a:p>
            <a:pPr>
              <a:lnSpc>
                <a:spcPct val="100000"/>
              </a:lnSpc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SOL Y PLAYA + </a:t>
            </a:r>
          </a:p>
          <a:p>
            <a:pPr>
              <a:lnSpc>
                <a:spcPct val="100000"/>
              </a:lnSpc>
            </a:pPr>
            <a:r>
              <a:rPr lang="es-ES" sz="1100" b="1" kern="1100" spc="100" dirty="0">
                <a:latin typeface="Calibri" panose="020F0502020204030204" pitchFamily="34" charset="0"/>
                <a:cs typeface="Calibri" panose="020F0502020204030204" pitchFamily="34" charset="0"/>
              </a:rPr>
              <a:t>Y A PROFESIONALES</a:t>
            </a:r>
          </a:p>
        </p:txBody>
      </p:sp>
      <p:sp>
        <p:nvSpPr>
          <p:cNvPr id="185" name="Rectángulo redondeado 184">
            <a:extLst>
              <a:ext uri="{FF2B5EF4-FFF2-40B4-BE49-F238E27FC236}">
                <a16:creationId xmlns:a16="http://schemas.microsoft.com/office/drawing/2014/main" id="{10943A05-EA8D-A8D5-F7D3-6FC8A465148F}"/>
              </a:ext>
            </a:extLst>
          </p:cNvPr>
          <p:cNvSpPr/>
          <p:nvPr/>
        </p:nvSpPr>
        <p:spPr>
          <a:xfrm>
            <a:off x="7162844" y="4839655"/>
            <a:ext cx="2518923" cy="862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2" name="object 92">
            <a:extLst>
              <a:ext uri="{FF2B5EF4-FFF2-40B4-BE49-F238E27FC236}">
                <a16:creationId xmlns:a16="http://schemas.microsoft.com/office/drawing/2014/main" id="{A00AB239-43E5-CA93-A8D2-389C09FB343B}"/>
              </a:ext>
            </a:extLst>
          </p:cNvPr>
          <p:cNvSpPr txBox="1"/>
          <p:nvPr/>
        </p:nvSpPr>
        <p:spPr>
          <a:xfrm>
            <a:off x="7391444" y="4975061"/>
            <a:ext cx="2096942" cy="5847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spc="80" dirty="0">
                <a:latin typeface="Calibri" panose="020F0502020204030204" pitchFamily="34" charset="0"/>
                <a:cs typeface="Calibri" panose="020F0502020204030204" pitchFamily="34" charset="0"/>
              </a:rPr>
              <a:t>PROMOCIÓN DE PRODUCTO, 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spc="80" dirty="0">
                <a:latin typeface="Calibri" panose="020F0502020204030204" pitchFamily="34" charset="0"/>
                <a:cs typeface="Calibri" panose="020F0502020204030204" pitchFamily="34" charset="0"/>
              </a:rPr>
              <a:t>COMUNICACIÓN CORPORATIVA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1100" b="1" kern="1100" spc="80" dirty="0">
                <a:latin typeface="Calibri" panose="020F0502020204030204" pitchFamily="34" charset="0"/>
                <a:cs typeface="Calibri" panose="020F0502020204030204" pitchFamily="34" charset="0"/>
              </a:rPr>
              <a:t>Y GESTIÓN DE CRISIS</a:t>
            </a:r>
          </a:p>
        </p:txBody>
      </p:sp>
      <p:sp>
        <p:nvSpPr>
          <p:cNvPr id="186" name="Rectángulo redondeado 185">
            <a:extLst>
              <a:ext uri="{FF2B5EF4-FFF2-40B4-BE49-F238E27FC236}">
                <a16:creationId xmlns:a16="http://schemas.microsoft.com/office/drawing/2014/main" id="{7F824CCE-9296-89F7-73AE-66C5A75E206B}"/>
              </a:ext>
            </a:extLst>
          </p:cNvPr>
          <p:cNvSpPr/>
          <p:nvPr/>
        </p:nvSpPr>
        <p:spPr>
          <a:xfrm>
            <a:off x="4857901" y="5907292"/>
            <a:ext cx="1864632" cy="82719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object 62">
            <a:extLst>
              <a:ext uri="{FF2B5EF4-FFF2-40B4-BE49-F238E27FC236}">
                <a16:creationId xmlns:a16="http://schemas.microsoft.com/office/drawing/2014/main" id="{A15B8A01-F12E-32AB-5033-727FB69570AE}"/>
              </a:ext>
            </a:extLst>
          </p:cNvPr>
          <p:cNvSpPr txBox="1"/>
          <p:nvPr/>
        </p:nvSpPr>
        <p:spPr>
          <a:xfrm>
            <a:off x="5155213" y="5988050"/>
            <a:ext cx="1567320" cy="541174"/>
          </a:xfrm>
          <a:prstGeom prst="rect">
            <a:avLst/>
          </a:prstGeom>
        </p:spPr>
        <p:txBody>
          <a:bodyPr vert="horz" wrap="square" lIns="0" tIns="2540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Alberto Ávila García</a:t>
            </a:r>
            <a:endParaRPr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Dt</a:t>
            </a:r>
            <a:r>
              <a:rPr lang="es-ES" sz="1100" kern="11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. de 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Promoción a</a:t>
            </a:r>
          </a:p>
          <a:p>
            <a:pPr>
              <a:lnSpc>
                <a:spcPct val="1000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Segmentos Específicos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8" name="Rectángulo redondeado 187">
            <a:extLst>
              <a:ext uri="{FF2B5EF4-FFF2-40B4-BE49-F238E27FC236}">
                <a16:creationId xmlns:a16="http://schemas.microsoft.com/office/drawing/2014/main" id="{E8F82288-9BC6-4FF7-EEF4-E48E1414139E}"/>
              </a:ext>
            </a:extLst>
          </p:cNvPr>
          <p:cNvSpPr/>
          <p:nvPr/>
        </p:nvSpPr>
        <p:spPr>
          <a:xfrm>
            <a:off x="2205131" y="5906027"/>
            <a:ext cx="2215653" cy="8284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Rectángulo redondeado 188">
            <a:extLst>
              <a:ext uri="{FF2B5EF4-FFF2-40B4-BE49-F238E27FC236}">
                <a16:creationId xmlns:a16="http://schemas.microsoft.com/office/drawing/2014/main" id="{FC434C1C-8308-2004-7CE7-A24C56375310}"/>
              </a:ext>
            </a:extLst>
          </p:cNvPr>
          <p:cNvSpPr/>
          <p:nvPr/>
        </p:nvSpPr>
        <p:spPr>
          <a:xfrm>
            <a:off x="2209833" y="6947770"/>
            <a:ext cx="1728954" cy="60693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object 109">
            <a:extLst>
              <a:ext uri="{FF2B5EF4-FFF2-40B4-BE49-F238E27FC236}">
                <a16:creationId xmlns:a16="http://schemas.microsoft.com/office/drawing/2014/main" id="{52B08AA0-628E-2839-D9E3-0F769B70CE13}"/>
              </a:ext>
            </a:extLst>
          </p:cNvPr>
          <p:cNvSpPr txBox="1"/>
          <p:nvPr/>
        </p:nvSpPr>
        <p:spPr>
          <a:xfrm>
            <a:off x="2336846" y="7043422"/>
            <a:ext cx="1543004" cy="38472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spcBef>
                <a:spcPts val="200"/>
              </a:spcBef>
            </a:pP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Juan </a:t>
            </a:r>
            <a:r>
              <a:rPr lang="es-ES" sz="11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Hiemenz</a:t>
            </a:r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 de la Torre</a:t>
            </a:r>
            <a:endParaRPr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5"/>
              </a:spcBef>
            </a:pPr>
            <a:r>
              <a:rPr sz="1150" dirty="0">
                <a:latin typeface="Calibri" panose="020F0502020204030204" pitchFamily="34" charset="0"/>
                <a:cs typeface="Calibri" panose="020F0502020204030204" pitchFamily="34" charset="0"/>
              </a:rPr>
              <a:t>Jefe de </a:t>
            </a:r>
            <a:r>
              <a:rPr lang="es-ES" sz="1150" dirty="0">
                <a:latin typeface="Calibri" panose="020F0502020204030204" pitchFamily="34" charset="0"/>
                <a:cs typeface="Calibri" panose="020F0502020204030204" pitchFamily="34" charset="0"/>
              </a:rPr>
              <a:t>Ferias</a:t>
            </a:r>
          </a:p>
        </p:txBody>
      </p:sp>
      <p:sp>
        <p:nvSpPr>
          <p:cNvPr id="191" name="object 62">
            <a:extLst>
              <a:ext uri="{FF2B5EF4-FFF2-40B4-BE49-F238E27FC236}">
                <a16:creationId xmlns:a16="http://schemas.microsoft.com/office/drawing/2014/main" id="{5109ABF0-AF9E-7680-49AC-F8B48C64410C}"/>
              </a:ext>
            </a:extLst>
          </p:cNvPr>
          <p:cNvSpPr txBox="1"/>
          <p:nvPr/>
        </p:nvSpPr>
        <p:spPr>
          <a:xfrm>
            <a:off x="2345548" y="5988050"/>
            <a:ext cx="2073553" cy="533479"/>
          </a:xfrm>
          <a:prstGeom prst="rect">
            <a:avLst/>
          </a:prstGeom>
        </p:spPr>
        <p:txBody>
          <a:bodyPr vert="horz" wrap="square" lIns="0" tIns="2540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Elena González Vázquez de Parga</a:t>
            </a:r>
            <a:endParaRPr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Dtra. de 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Promoción Sol y Playa +</a:t>
            </a:r>
          </a:p>
          <a:p>
            <a:pPr>
              <a:lnSpc>
                <a:spcPct val="1000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y a Profesionales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2" name="Rectángulo redondeado 191">
            <a:extLst>
              <a:ext uri="{FF2B5EF4-FFF2-40B4-BE49-F238E27FC236}">
                <a16:creationId xmlns:a16="http://schemas.microsoft.com/office/drawing/2014/main" id="{3275ACC0-EF7E-A6A7-C27C-5F96AB6B6382}"/>
              </a:ext>
            </a:extLst>
          </p:cNvPr>
          <p:cNvSpPr/>
          <p:nvPr/>
        </p:nvSpPr>
        <p:spPr>
          <a:xfrm>
            <a:off x="7178261" y="5905027"/>
            <a:ext cx="2462096" cy="82819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object 62">
            <a:extLst>
              <a:ext uri="{FF2B5EF4-FFF2-40B4-BE49-F238E27FC236}">
                <a16:creationId xmlns:a16="http://schemas.microsoft.com/office/drawing/2014/main" id="{72E47C97-0542-3B5D-A63C-C404707B2190}"/>
              </a:ext>
            </a:extLst>
          </p:cNvPr>
          <p:cNvSpPr txBox="1"/>
          <p:nvPr/>
        </p:nvSpPr>
        <p:spPr>
          <a:xfrm>
            <a:off x="7457838" y="5967116"/>
            <a:ext cx="2017170" cy="702756"/>
          </a:xfrm>
          <a:prstGeom prst="rect">
            <a:avLst/>
          </a:prstGeom>
        </p:spPr>
        <p:txBody>
          <a:bodyPr vert="horz" wrap="square" lIns="0" tIns="2540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Mónica Palacios Parada</a:t>
            </a:r>
            <a:endParaRPr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Dtra. de 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Promoción de producto,</a:t>
            </a:r>
          </a:p>
          <a:p>
            <a:pPr>
              <a:lnSpc>
                <a:spcPct val="1000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Comunicación Corporativa y Gestión de Crisis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" name="Rectángulo redondeado 204">
            <a:extLst>
              <a:ext uri="{FF2B5EF4-FFF2-40B4-BE49-F238E27FC236}">
                <a16:creationId xmlns:a16="http://schemas.microsoft.com/office/drawing/2014/main" id="{3674FCE4-3321-E9CA-A026-6095A10FABF9}"/>
              </a:ext>
            </a:extLst>
          </p:cNvPr>
          <p:cNvSpPr/>
          <p:nvPr/>
        </p:nvSpPr>
        <p:spPr>
          <a:xfrm>
            <a:off x="10242396" y="4846802"/>
            <a:ext cx="1868641" cy="862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7" name="Rectángulo redondeado 206">
            <a:extLst>
              <a:ext uri="{FF2B5EF4-FFF2-40B4-BE49-F238E27FC236}">
                <a16:creationId xmlns:a16="http://schemas.microsoft.com/office/drawing/2014/main" id="{26B45439-1D73-D322-426B-9A5C4D0BA70D}"/>
              </a:ext>
            </a:extLst>
          </p:cNvPr>
          <p:cNvSpPr/>
          <p:nvPr/>
        </p:nvSpPr>
        <p:spPr>
          <a:xfrm>
            <a:off x="10240979" y="5886928"/>
            <a:ext cx="1868641" cy="83046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object 62">
            <a:extLst>
              <a:ext uri="{FF2B5EF4-FFF2-40B4-BE49-F238E27FC236}">
                <a16:creationId xmlns:a16="http://schemas.microsoft.com/office/drawing/2014/main" id="{C18820D6-7C07-E6FB-6979-DCEED492735F}"/>
              </a:ext>
            </a:extLst>
          </p:cNvPr>
          <p:cNvSpPr txBox="1"/>
          <p:nvPr/>
        </p:nvSpPr>
        <p:spPr>
          <a:xfrm>
            <a:off x="10390842" y="5983189"/>
            <a:ext cx="1578361" cy="541174"/>
          </a:xfrm>
          <a:prstGeom prst="rect">
            <a:avLst/>
          </a:prstGeom>
        </p:spPr>
        <p:txBody>
          <a:bodyPr vert="horz" wrap="square" lIns="0" tIns="2540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kern="1100" dirty="0">
                <a:latin typeface="Calibri" panose="020F0502020204030204" pitchFamily="34" charset="0"/>
                <a:cs typeface="Calibri" panose="020F0502020204030204" pitchFamily="34" charset="0"/>
              </a:rPr>
              <a:t>Sara Sánchez-Romo Acosta</a:t>
            </a:r>
            <a:endParaRPr sz="1100" b="1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Dtra. </a:t>
            </a: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de Programas de</a:t>
            </a:r>
          </a:p>
          <a:p>
            <a:pPr>
              <a:lnSpc>
                <a:spcPct val="100000"/>
              </a:lnSpc>
            </a:pPr>
            <a:r>
              <a:rPr lang="es-ES" sz="1100" kern="1100" dirty="0">
                <a:latin typeface="Calibri" panose="020F0502020204030204" pitchFamily="34" charset="0"/>
                <a:cs typeface="Calibri" panose="020F0502020204030204" pitchFamily="34" charset="0"/>
              </a:rPr>
              <a:t>Comercialización</a:t>
            </a:r>
            <a:endParaRPr sz="1150" kern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Rectángulo redondeado 208">
            <a:extLst>
              <a:ext uri="{FF2B5EF4-FFF2-40B4-BE49-F238E27FC236}">
                <a16:creationId xmlns:a16="http://schemas.microsoft.com/office/drawing/2014/main" id="{CD766BC7-4E3F-D90C-D60D-4AFDC9FA748A}"/>
              </a:ext>
            </a:extLst>
          </p:cNvPr>
          <p:cNvSpPr/>
          <p:nvPr/>
        </p:nvSpPr>
        <p:spPr>
          <a:xfrm>
            <a:off x="12665687" y="4192442"/>
            <a:ext cx="6570379" cy="458178"/>
          </a:xfrm>
          <a:prstGeom prst="roundRect">
            <a:avLst/>
          </a:prstGeom>
          <a:solidFill>
            <a:srgbClr val="81BB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9" name="object 93">
            <a:extLst>
              <a:ext uri="{FF2B5EF4-FFF2-40B4-BE49-F238E27FC236}">
                <a16:creationId xmlns:a16="http://schemas.microsoft.com/office/drawing/2014/main" id="{58A723F6-14A3-1B0B-DC0E-8A951C381053}"/>
              </a:ext>
            </a:extLst>
          </p:cNvPr>
          <p:cNvSpPr txBox="1"/>
          <p:nvPr/>
        </p:nvSpPr>
        <p:spPr>
          <a:xfrm>
            <a:off x="12665687" y="4330451"/>
            <a:ext cx="6570379" cy="210314"/>
          </a:xfrm>
          <a:prstGeom prst="rect">
            <a:avLst/>
          </a:prstGeom>
        </p:spPr>
        <p:txBody>
          <a:bodyPr vert="horz" wrap="square" lIns="0" tIns="2540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s-ES" sz="1200" b="1" spc="1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</a:t>
            </a: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200" b="1" spc="9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SOPORTE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2" name="Rectángulo redondeado 211">
            <a:extLst>
              <a:ext uri="{FF2B5EF4-FFF2-40B4-BE49-F238E27FC236}">
                <a16:creationId xmlns:a16="http://schemas.microsoft.com/office/drawing/2014/main" id="{F212CC83-319B-859E-AED9-74BBE5042A10}"/>
              </a:ext>
            </a:extLst>
          </p:cNvPr>
          <p:cNvSpPr/>
          <p:nvPr/>
        </p:nvSpPr>
        <p:spPr>
          <a:xfrm>
            <a:off x="2201523" y="4196251"/>
            <a:ext cx="7491749" cy="439663"/>
          </a:xfrm>
          <a:prstGeom prst="roundRect">
            <a:avLst/>
          </a:prstGeom>
          <a:solidFill>
            <a:srgbClr val="FF6C0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2" name="object 92"/>
          <p:cNvSpPr txBox="1"/>
          <p:nvPr/>
        </p:nvSpPr>
        <p:spPr>
          <a:xfrm>
            <a:off x="2275327" y="4311650"/>
            <a:ext cx="7471923" cy="210314"/>
          </a:xfrm>
          <a:prstGeom prst="rect">
            <a:avLst/>
          </a:prstGeom>
        </p:spPr>
        <p:txBody>
          <a:bodyPr vert="horz" wrap="square" lIns="0" tIns="2540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s-ES" sz="1200" b="1" spc="1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 DE GENERACIÓN DE DEMANDA Y COMUNICACIÓN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3" name="Rectángulo redondeado 212">
            <a:extLst>
              <a:ext uri="{FF2B5EF4-FFF2-40B4-BE49-F238E27FC236}">
                <a16:creationId xmlns:a16="http://schemas.microsoft.com/office/drawing/2014/main" id="{D91FFF35-B92F-F012-43AA-6496E24C4AE8}"/>
              </a:ext>
            </a:extLst>
          </p:cNvPr>
          <p:cNvSpPr/>
          <p:nvPr/>
        </p:nvSpPr>
        <p:spPr>
          <a:xfrm>
            <a:off x="10252590" y="4199588"/>
            <a:ext cx="1857030" cy="448699"/>
          </a:xfrm>
          <a:prstGeom prst="roundRect">
            <a:avLst/>
          </a:prstGeom>
          <a:solidFill>
            <a:srgbClr val="00A8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6" name="object 91">
            <a:extLst>
              <a:ext uri="{FF2B5EF4-FFF2-40B4-BE49-F238E27FC236}">
                <a16:creationId xmlns:a16="http://schemas.microsoft.com/office/drawing/2014/main" id="{D24E144E-65E2-8694-6CF5-1D2F5B4DCCCB}"/>
              </a:ext>
            </a:extLst>
          </p:cNvPr>
          <p:cNvSpPr txBox="1"/>
          <p:nvPr/>
        </p:nvSpPr>
        <p:spPr>
          <a:xfrm>
            <a:off x="10448684" y="5016493"/>
            <a:ext cx="1740517" cy="3168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9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PROGRAMAS DE COMERCIALIZACIÓN </a:t>
            </a:r>
            <a:endParaRPr lang="es-E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Cerrar corchete 219">
            <a:extLst>
              <a:ext uri="{FF2B5EF4-FFF2-40B4-BE49-F238E27FC236}">
                <a16:creationId xmlns:a16="http://schemas.microsoft.com/office/drawing/2014/main" id="{E7260E29-2F01-78D7-C83D-3F5B30F71F57}"/>
              </a:ext>
            </a:extLst>
          </p:cNvPr>
          <p:cNvSpPr/>
          <p:nvPr/>
        </p:nvSpPr>
        <p:spPr>
          <a:xfrm rot="16200000">
            <a:off x="10638785" y="6571461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Cerrar corchete 221">
            <a:extLst>
              <a:ext uri="{FF2B5EF4-FFF2-40B4-BE49-F238E27FC236}">
                <a16:creationId xmlns:a16="http://schemas.microsoft.com/office/drawing/2014/main" id="{5A172019-5232-F19D-7EAA-447D03495301}"/>
              </a:ext>
            </a:extLst>
          </p:cNvPr>
          <p:cNvSpPr/>
          <p:nvPr/>
        </p:nvSpPr>
        <p:spPr>
          <a:xfrm rot="16200000">
            <a:off x="7774181" y="6587253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Cerrar corchete 227">
            <a:extLst>
              <a:ext uri="{FF2B5EF4-FFF2-40B4-BE49-F238E27FC236}">
                <a16:creationId xmlns:a16="http://schemas.microsoft.com/office/drawing/2014/main" id="{F0E8A1EB-48CB-59B5-8448-0192889B02A9}"/>
              </a:ext>
            </a:extLst>
          </p:cNvPr>
          <p:cNvSpPr/>
          <p:nvPr/>
        </p:nvSpPr>
        <p:spPr>
          <a:xfrm rot="16200000">
            <a:off x="15655528" y="6584504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Cerrar corchete 229">
            <a:extLst>
              <a:ext uri="{FF2B5EF4-FFF2-40B4-BE49-F238E27FC236}">
                <a16:creationId xmlns:a16="http://schemas.microsoft.com/office/drawing/2014/main" id="{DC62EBFF-BBA2-0097-2505-74146CE794B7}"/>
              </a:ext>
            </a:extLst>
          </p:cNvPr>
          <p:cNvSpPr/>
          <p:nvPr/>
        </p:nvSpPr>
        <p:spPr>
          <a:xfrm rot="16200000">
            <a:off x="2625328" y="7501652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Cerrar corchete 233">
            <a:extLst>
              <a:ext uri="{FF2B5EF4-FFF2-40B4-BE49-F238E27FC236}">
                <a16:creationId xmlns:a16="http://schemas.microsoft.com/office/drawing/2014/main" id="{2BBFCC65-7460-166A-087D-71E91070491A}"/>
              </a:ext>
            </a:extLst>
          </p:cNvPr>
          <p:cNvSpPr/>
          <p:nvPr/>
        </p:nvSpPr>
        <p:spPr>
          <a:xfrm rot="16200000">
            <a:off x="3317165" y="8150934"/>
            <a:ext cx="56043" cy="2131073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Rectángulo redondeado 240">
            <a:extLst>
              <a:ext uri="{FF2B5EF4-FFF2-40B4-BE49-F238E27FC236}">
                <a16:creationId xmlns:a16="http://schemas.microsoft.com/office/drawing/2014/main" id="{A5EF2DE5-80B9-BE89-1FE3-6FEC79DCF85F}"/>
              </a:ext>
            </a:extLst>
          </p:cNvPr>
          <p:cNvSpPr/>
          <p:nvPr/>
        </p:nvSpPr>
        <p:spPr>
          <a:xfrm>
            <a:off x="116503" y="4192442"/>
            <a:ext cx="1560938" cy="454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2" name="object 92">
            <a:extLst>
              <a:ext uri="{FF2B5EF4-FFF2-40B4-BE49-F238E27FC236}">
                <a16:creationId xmlns:a16="http://schemas.microsoft.com/office/drawing/2014/main" id="{E487E724-9588-8CDA-C8AF-97DB0FCE6AFA}"/>
              </a:ext>
            </a:extLst>
          </p:cNvPr>
          <p:cNvSpPr txBox="1"/>
          <p:nvPr/>
        </p:nvSpPr>
        <p:spPr>
          <a:xfrm>
            <a:off x="273891" y="4235450"/>
            <a:ext cx="1364685" cy="36420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ÁREA DE MEJORA</a:t>
            </a:r>
          </a:p>
          <a:p>
            <a:pPr>
              <a:lnSpc>
                <a:spcPct val="100000"/>
              </a:lnSpc>
            </a:pPr>
            <a:r>
              <a:rPr lang="es-ES" sz="1100" b="1" spc="120" dirty="0">
                <a:latin typeface="Calibri" panose="020F0502020204030204" pitchFamily="34" charset="0"/>
                <a:cs typeface="Calibri" panose="020F0502020204030204" pitchFamily="34" charset="0"/>
              </a:rPr>
              <a:t>DE LA OFERTA</a:t>
            </a:r>
            <a:endParaRPr lang="es-E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3" name="Conector recto 262">
            <a:extLst>
              <a:ext uri="{FF2B5EF4-FFF2-40B4-BE49-F238E27FC236}">
                <a16:creationId xmlns:a16="http://schemas.microsoft.com/office/drawing/2014/main" id="{8E655BFF-1878-6FA6-E707-E30220673E7D}"/>
              </a:ext>
            </a:extLst>
          </p:cNvPr>
          <p:cNvCxnSpPr>
            <a:cxnSpLocks/>
          </p:cNvCxnSpPr>
          <p:nvPr/>
        </p:nvCxnSpPr>
        <p:spPr>
          <a:xfrm flipV="1">
            <a:off x="11118850" y="3964283"/>
            <a:ext cx="0" cy="113594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Conector recto 264">
            <a:extLst>
              <a:ext uri="{FF2B5EF4-FFF2-40B4-BE49-F238E27FC236}">
                <a16:creationId xmlns:a16="http://schemas.microsoft.com/office/drawing/2014/main" id="{9D1CE156-62C7-652C-DBD2-F1629DF87EC3}"/>
              </a:ext>
            </a:extLst>
          </p:cNvPr>
          <p:cNvCxnSpPr>
            <a:cxnSpLocks/>
          </p:cNvCxnSpPr>
          <p:nvPr/>
        </p:nvCxnSpPr>
        <p:spPr>
          <a:xfrm flipV="1">
            <a:off x="15556422" y="3964283"/>
            <a:ext cx="0" cy="113594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Cerrar corchete 271">
            <a:extLst>
              <a:ext uri="{FF2B5EF4-FFF2-40B4-BE49-F238E27FC236}">
                <a16:creationId xmlns:a16="http://schemas.microsoft.com/office/drawing/2014/main" id="{77FC849F-71E7-6381-0137-68BCBB87ECEB}"/>
              </a:ext>
            </a:extLst>
          </p:cNvPr>
          <p:cNvSpPr/>
          <p:nvPr/>
        </p:nvSpPr>
        <p:spPr>
          <a:xfrm rot="16200000">
            <a:off x="736099" y="6605450"/>
            <a:ext cx="45719" cy="7370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object 92">
            <a:extLst>
              <a:ext uri="{FF2B5EF4-FFF2-40B4-BE49-F238E27FC236}">
                <a16:creationId xmlns:a16="http://schemas.microsoft.com/office/drawing/2014/main" id="{063B2DBE-2632-5F9F-38D5-8309716BBA62}"/>
              </a:ext>
            </a:extLst>
          </p:cNvPr>
          <p:cNvSpPr txBox="1"/>
          <p:nvPr/>
        </p:nvSpPr>
        <p:spPr>
          <a:xfrm>
            <a:off x="10531799" y="4234093"/>
            <a:ext cx="1364685" cy="36420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1" spc="1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 DE GESTIÓN</a:t>
            </a:r>
          </a:p>
          <a:p>
            <a:pPr>
              <a:lnSpc>
                <a:spcPct val="100000"/>
              </a:lnSpc>
            </a:pPr>
            <a:r>
              <a:rPr lang="es-ES" sz="1100" b="1" spc="1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DEMANDA</a:t>
            </a:r>
            <a:endParaRPr lang="es-E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6" name="Imagen 275">
            <a:extLst>
              <a:ext uri="{FF2B5EF4-FFF2-40B4-BE49-F238E27FC236}">
                <a16:creationId xmlns:a16="http://schemas.microsoft.com/office/drawing/2014/main" id="{FD11FA27-A125-5579-8EAD-77ECB32716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3966" y="246901"/>
            <a:ext cx="2832100" cy="584200"/>
          </a:xfrm>
          <a:prstGeom prst="rect">
            <a:avLst/>
          </a:prstGeom>
        </p:spPr>
      </p:pic>
      <p:sp>
        <p:nvSpPr>
          <p:cNvPr id="277" name="Abrir corchete 276">
            <a:extLst>
              <a:ext uri="{FF2B5EF4-FFF2-40B4-BE49-F238E27FC236}">
                <a16:creationId xmlns:a16="http://schemas.microsoft.com/office/drawing/2014/main" id="{665E3C07-7D9F-DA39-61C1-6DEBEBFB1F80}"/>
              </a:ext>
            </a:extLst>
          </p:cNvPr>
          <p:cNvSpPr/>
          <p:nvPr/>
        </p:nvSpPr>
        <p:spPr>
          <a:xfrm>
            <a:off x="18008529" y="2023542"/>
            <a:ext cx="45719" cy="40388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Abrir corchete 277">
            <a:extLst>
              <a:ext uri="{FF2B5EF4-FFF2-40B4-BE49-F238E27FC236}">
                <a16:creationId xmlns:a16="http://schemas.microsoft.com/office/drawing/2014/main" id="{B641BC54-E8B0-27A7-648E-9890CA116718}"/>
              </a:ext>
            </a:extLst>
          </p:cNvPr>
          <p:cNvSpPr/>
          <p:nvPr/>
        </p:nvSpPr>
        <p:spPr>
          <a:xfrm>
            <a:off x="18005410" y="2538930"/>
            <a:ext cx="45719" cy="136982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Abrir corchete 280">
            <a:extLst>
              <a:ext uri="{FF2B5EF4-FFF2-40B4-BE49-F238E27FC236}">
                <a16:creationId xmlns:a16="http://schemas.microsoft.com/office/drawing/2014/main" id="{97E7CE39-62C1-C125-99F1-9DCDDDDB82B3}"/>
              </a:ext>
            </a:extLst>
          </p:cNvPr>
          <p:cNvSpPr/>
          <p:nvPr/>
        </p:nvSpPr>
        <p:spPr>
          <a:xfrm>
            <a:off x="17433710" y="6276652"/>
            <a:ext cx="45719" cy="262949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object 24"/>
          <p:cNvGrpSpPr/>
          <p:nvPr/>
        </p:nvGrpSpPr>
        <p:grpSpPr>
          <a:xfrm>
            <a:off x="0" y="962613"/>
            <a:ext cx="20152314" cy="224693"/>
            <a:chOff x="0" y="1619354"/>
            <a:chExt cx="20104164" cy="224693"/>
          </a:xfrm>
        </p:grpSpPr>
        <p:sp>
          <p:nvSpPr>
            <p:cNvPr id="26" name="object 26"/>
            <p:cNvSpPr/>
            <p:nvPr/>
          </p:nvSpPr>
          <p:spPr>
            <a:xfrm>
              <a:off x="5390939" y="1640212"/>
              <a:ext cx="9274187" cy="203835"/>
            </a:xfrm>
            <a:custGeom>
              <a:avLst/>
              <a:gdLst/>
              <a:ahLst/>
              <a:cxnLst/>
              <a:rect l="l" t="t" r="r" b="b"/>
              <a:pathLst>
                <a:path w="8025765" h="203835">
                  <a:moveTo>
                    <a:pt x="8025137" y="0"/>
                  </a:moveTo>
                  <a:lnTo>
                    <a:pt x="0" y="0"/>
                  </a:lnTo>
                  <a:lnTo>
                    <a:pt x="0" y="203648"/>
                  </a:lnTo>
                  <a:lnTo>
                    <a:pt x="8025137" y="203648"/>
                  </a:lnTo>
                  <a:lnTo>
                    <a:pt x="8025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1619354"/>
              <a:ext cx="3331845" cy="27305"/>
            </a:xfrm>
            <a:custGeom>
              <a:avLst/>
              <a:gdLst/>
              <a:ahLst/>
              <a:cxnLst/>
              <a:rect l="l" t="t" r="r" b="b"/>
              <a:pathLst>
                <a:path w="3331845" h="27305">
                  <a:moveTo>
                    <a:pt x="3331615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31615" y="27224"/>
                  </a:lnTo>
                  <a:lnTo>
                    <a:pt x="3331615" y="0"/>
                  </a:lnTo>
                  <a:close/>
                </a:path>
              </a:pathLst>
            </a:custGeom>
            <a:solidFill>
              <a:srgbClr val="0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31616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00A8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95450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6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423089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CDD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9264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47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86924" y="1619354"/>
              <a:ext cx="3317240" cy="27305"/>
            </a:xfrm>
            <a:custGeom>
              <a:avLst/>
              <a:gdLst/>
              <a:ahLst/>
              <a:cxnLst/>
              <a:rect l="l" t="t" r="r" b="b"/>
              <a:pathLst>
                <a:path w="3317240" h="27305">
                  <a:moveTo>
                    <a:pt x="0" y="0"/>
                  </a:moveTo>
                  <a:lnTo>
                    <a:pt x="3317176" y="0"/>
                  </a:lnTo>
                  <a:lnTo>
                    <a:pt x="3317176" y="27224"/>
                  </a:lnTo>
                  <a:lnTo>
                    <a:pt x="0" y="2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B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5" name="object 8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71124" y="755398"/>
            <a:ext cx="1531435" cy="650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3987" y="2151775"/>
            <a:ext cx="2189480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DIRECTOR</a:t>
            </a:r>
            <a:r>
              <a:rPr sz="1150" spc="270" dirty="0">
                <a:latin typeface="Lucida Sans"/>
                <a:cs typeface="Lucida Sans"/>
              </a:rPr>
              <a:t> </a:t>
            </a:r>
            <a:r>
              <a:rPr sz="1150" spc="100" dirty="0">
                <a:latin typeface="Lucida Sans"/>
                <a:cs typeface="Lucida Sans"/>
              </a:rPr>
              <a:t>GERENTE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85" dirty="0">
                <a:latin typeface="Lucida Sans"/>
                <a:cs typeface="Lucida Sans"/>
              </a:rPr>
              <a:t>José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Lorenzo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7225" y="2631003"/>
            <a:ext cx="17489805" cy="8061325"/>
            <a:chOff x="647225" y="2631003"/>
            <a:chExt cx="17489805" cy="8061325"/>
          </a:xfrm>
        </p:grpSpPr>
        <p:sp>
          <p:nvSpPr>
            <p:cNvPr id="4" name="object 4"/>
            <p:cNvSpPr/>
            <p:nvPr/>
          </p:nvSpPr>
          <p:spPr>
            <a:xfrm>
              <a:off x="10068401" y="5200185"/>
              <a:ext cx="0" cy="2336800"/>
            </a:xfrm>
            <a:custGeom>
              <a:avLst/>
              <a:gdLst/>
              <a:ahLst/>
              <a:cxnLst/>
              <a:rect l="l" t="t" r="r" b="b"/>
              <a:pathLst>
                <a:path h="2336800">
                  <a:moveTo>
                    <a:pt x="0" y="0"/>
                  </a:moveTo>
                  <a:lnTo>
                    <a:pt x="0" y="2336766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48718" y="7516281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1584" y="2633861"/>
              <a:ext cx="8072120" cy="2909570"/>
            </a:xfrm>
            <a:custGeom>
              <a:avLst/>
              <a:gdLst/>
              <a:ahLst/>
              <a:cxnLst/>
              <a:rect l="l" t="t" r="r" b="b"/>
              <a:pathLst>
                <a:path w="8072119" h="2909570">
                  <a:moveTo>
                    <a:pt x="0" y="0"/>
                  </a:moveTo>
                  <a:lnTo>
                    <a:pt x="0" y="2566414"/>
                  </a:lnTo>
                  <a:lnTo>
                    <a:pt x="8072005" y="2566414"/>
                  </a:lnTo>
                  <a:lnTo>
                    <a:pt x="8072005" y="2909063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80286" y="5199069"/>
              <a:ext cx="635" cy="345440"/>
            </a:xfrm>
            <a:custGeom>
              <a:avLst/>
              <a:gdLst/>
              <a:ahLst/>
              <a:cxnLst/>
              <a:rect l="l" t="t" r="r" b="b"/>
              <a:pathLst>
                <a:path w="635" h="345439">
                  <a:moveTo>
                    <a:pt x="0" y="0"/>
                  </a:moveTo>
                  <a:lnTo>
                    <a:pt x="534" y="345068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79640" y="5200276"/>
              <a:ext cx="8382000" cy="0"/>
            </a:xfrm>
            <a:custGeom>
              <a:avLst/>
              <a:gdLst/>
              <a:ahLst/>
              <a:cxnLst/>
              <a:rect l="l" t="t" r="r" b="b"/>
              <a:pathLst>
                <a:path w="8382000">
                  <a:moveTo>
                    <a:pt x="0" y="0"/>
                  </a:moveTo>
                  <a:lnTo>
                    <a:pt x="8381943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11443" y="5828526"/>
              <a:ext cx="1898650" cy="4845050"/>
            </a:xfrm>
            <a:custGeom>
              <a:avLst/>
              <a:gdLst/>
              <a:ahLst/>
              <a:cxnLst/>
              <a:rect l="l" t="t" r="r" b="b"/>
              <a:pathLst>
                <a:path w="1898650" h="4845050">
                  <a:moveTo>
                    <a:pt x="1898141" y="4844836"/>
                  </a:moveTo>
                  <a:lnTo>
                    <a:pt x="1898141" y="71777"/>
                  </a:lnTo>
                  <a:lnTo>
                    <a:pt x="1893476" y="43838"/>
                  </a:lnTo>
                  <a:lnTo>
                    <a:pt x="1880755" y="21022"/>
                  </a:lnTo>
                  <a:lnTo>
                    <a:pt x="1861887" y="5640"/>
                  </a:lnTo>
                  <a:lnTo>
                    <a:pt x="1838781" y="0"/>
                  </a:ln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89900" y="10652693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80081" y="7026398"/>
              <a:ext cx="707390" cy="518795"/>
            </a:xfrm>
            <a:custGeom>
              <a:avLst/>
              <a:gdLst/>
              <a:ahLst/>
              <a:cxnLst/>
              <a:rect l="l" t="t" r="r" b="b"/>
              <a:pathLst>
                <a:path w="707389" h="518795">
                  <a:moveTo>
                    <a:pt x="0" y="518308"/>
                  </a:moveTo>
                  <a:lnTo>
                    <a:pt x="0" y="323225"/>
                  </a:lnTo>
                  <a:lnTo>
                    <a:pt x="4664" y="300119"/>
                  </a:lnTo>
                  <a:lnTo>
                    <a:pt x="17385" y="281251"/>
                  </a:lnTo>
                  <a:lnTo>
                    <a:pt x="36253" y="268530"/>
                  </a:lnTo>
                  <a:lnTo>
                    <a:pt x="59359" y="263866"/>
                  </a:lnTo>
                  <a:lnTo>
                    <a:pt x="707308" y="263866"/>
                  </a:lnTo>
                  <a:lnTo>
                    <a:pt x="707308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87392" y="7026395"/>
              <a:ext cx="1351915" cy="1232535"/>
            </a:xfrm>
            <a:custGeom>
              <a:avLst/>
              <a:gdLst/>
              <a:ahLst/>
              <a:cxnLst/>
              <a:rect l="l" t="t" r="r" b="b"/>
              <a:pathLst>
                <a:path w="1351914" h="1232534">
                  <a:moveTo>
                    <a:pt x="1351791" y="1231972"/>
                  </a:moveTo>
                  <a:lnTo>
                    <a:pt x="1351791" y="323236"/>
                  </a:lnTo>
                  <a:lnTo>
                    <a:pt x="1347126" y="300124"/>
                  </a:lnTo>
                  <a:lnTo>
                    <a:pt x="1334405" y="281253"/>
                  </a:lnTo>
                  <a:lnTo>
                    <a:pt x="1315537" y="268531"/>
                  </a:lnTo>
                  <a:lnTo>
                    <a:pt x="1292431" y="263866"/>
                  </a:lnTo>
                  <a:lnTo>
                    <a:pt x="0" y="263866"/>
                  </a:ln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19497" y="8237699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78708" y="10479043"/>
              <a:ext cx="635" cy="193675"/>
            </a:xfrm>
            <a:custGeom>
              <a:avLst/>
              <a:gdLst/>
              <a:ahLst/>
              <a:cxnLst/>
              <a:rect l="l" t="t" r="r" b="b"/>
              <a:pathLst>
                <a:path w="635" h="193675">
                  <a:moveTo>
                    <a:pt x="0" y="0"/>
                  </a:moveTo>
                  <a:lnTo>
                    <a:pt x="534" y="193585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59558" y="10651964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32" y="0"/>
                  </a:moveTo>
                  <a:lnTo>
                    <a:pt x="11975" y="1568"/>
                  </a:lnTo>
                  <a:lnTo>
                    <a:pt x="5728" y="5804"/>
                  </a:lnTo>
                  <a:lnTo>
                    <a:pt x="1525" y="12072"/>
                  </a:lnTo>
                  <a:lnTo>
                    <a:pt x="0" y="19737"/>
                  </a:lnTo>
                  <a:lnTo>
                    <a:pt x="1568" y="27394"/>
                  </a:lnTo>
                  <a:lnTo>
                    <a:pt x="5804" y="33641"/>
                  </a:lnTo>
                  <a:lnTo>
                    <a:pt x="12072" y="37844"/>
                  </a:lnTo>
                  <a:lnTo>
                    <a:pt x="19737" y="39370"/>
                  </a:lnTo>
                  <a:lnTo>
                    <a:pt x="27394" y="37801"/>
                  </a:lnTo>
                  <a:lnTo>
                    <a:pt x="33641" y="33565"/>
                  </a:lnTo>
                  <a:lnTo>
                    <a:pt x="37844" y="27297"/>
                  </a:lnTo>
                  <a:lnTo>
                    <a:pt x="39370" y="19632"/>
                  </a:lnTo>
                  <a:lnTo>
                    <a:pt x="37801" y="11975"/>
                  </a:lnTo>
                  <a:lnTo>
                    <a:pt x="33565" y="5728"/>
                  </a:lnTo>
                  <a:lnTo>
                    <a:pt x="27297" y="1525"/>
                  </a:lnTo>
                  <a:lnTo>
                    <a:pt x="19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95727" y="5505194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2315447" y="0"/>
                  </a:move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95727" y="5505194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0" y="678743"/>
                  </a:move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2940" y="5505449"/>
              <a:ext cx="2054225" cy="681990"/>
            </a:xfrm>
            <a:custGeom>
              <a:avLst/>
              <a:gdLst/>
              <a:ahLst/>
              <a:cxnLst/>
              <a:rect l="l" t="t" r="r" b="b"/>
              <a:pathLst>
                <a:path w="2054225" h="681989">
                  <a:moveTo>
                    <a:pt x="1994242" y="0"/>
                  </a:moveTo>
                  <a:lnTo>
                    <a:pt x="59359" y="0"/>
                  </a:lnTo>
                  <a:lnTo>
                    <a:pt x="36253" y="5438"/>
                  </a:lnTo>
                  <a:lnTo>
                    <a:pt x="17385" y="20270"/>
                  </a:lnTo>
                  <a:lnTo>
                    <a:pt x="4664" y="42270"/>
                  </a:lnTo>
                  <a:lnTo>
                    <a:pt x="0" y="69212"/>
                  </a:lnTo>
                  <a:lnTo>
                    <a:pt x="0" y="681801"/>
                  </a:lnTo>
                  <a:lnTo>
                    <a:pt x="2053602" y="681801"/>
                  </a:lnTo>
                  <a:lnTo>
                    <a:pt x="2053602" y="69212"/>
                  </a:lnTo>
                  <a:lnTo>
                    <a:pt x="2048937" y="42270"/>
                  </a:lnTo>
                  <a:lnTo>
                    <a:pt x="2036216" y="20270"/>
                  </a:lnTo>
                  <a:lnTo>
                    <a:pt x="2017348" y="5438"/>
                  </a:lnTo>
                  <a:lnTo>
                    <a:pt x="199424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2940" y="5505449"/>
              <a:ext cx="2054225" cy="681990"/>
            </a:xfrm>
            <a:custGeom>
              <a:avLst/>
              <a:gdLst/>
              <a:ahLst/>
              <a:cxnLst/>
              <a:rect l="l" t="t" r="r" b="b"/>
              <a:pathLst>
                <a:path w="2054225" h="681989">
                  <a:moveTo>
                    <a:pt x="59359" y="0"/>
                  </a:moveTo>
                  <a:lnTo>
                    <a:pt x="1994242" y="0"/>
                  </a:lnTo>
                  <a:lnTo>
                    <a:pt x="2017348" y="5438"/>
                  </a:lnTo>
                  <a:lnTo>
                    <a:pt x="2036216" y="20270"/>
                  </a:lnTo>
                  <a:lnTo>
                    <a:pt x="2048937" y="42270"/>
                  </a:lnTo>
                  <a:lnTo>
                    <a:pt x="2053602" y="69212"/>
                  </a:lnTo>
                  <a:lnTo>
                    <a:pt x="2053602" y="681801"/>
                  </a:lnTo>
                  <a:lnTo>
                    <a:pt x="0" y="681801"/>
                  </a:lnTo>
                  <a:lnTo>
                    <a:pt x="0" y="69212"/>
                  </a:lnTo>
                  <a:lnTo>
                    <a:pt x="4664" y="42270"/>
                  </a:lnTo>
                  <a:lnTo>
                    <a:pt x="17385" y="20270"/>
                  </a:lnTo>
                  <a:lnTo>
                    <a:pt x="36253" y="5438"/>
                  </a:lnTo>
                  <a:lnTo>
                    <a:pt x="59359" y="0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4442" y="6386625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5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FBF8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442" y="6386625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5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87581" y="7995374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0"/>
                  </a:moveTo>
                  <a:lnTo>
                    <a:pt x="0" y="257447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67897" y="8232158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0" y="1089185"/>
            <a:ext cx="20104164" cy="754862"/>
            <a:chOff x="0" y="1089185"/>
            <a:chExt cx="20104164" cy="754862"/>
          </a:xfrm>
        </p:grpSpPr>
        <p:sp>
          <p:nvSpPr>
            <p:cNvPr id="25" name="object 25"/>
            <p:cNvSpPr/>
            <p:nvPr/>
          </p:nvSpPr>
          <p:spPr>
            <a:xfrm>
              <a:off x="6470040" y="1089185"/>
              <a:ext cx="6904745" cy="638810"/>
            </a:xfrm>
            <a:custGeom>
              <a:avLst/>
              <a:gdLst/>
              <a:ahLst/>
              <a:cxnLst/>
              <a:rect l="l" t="t" r="r" b="b"/>
              <a:pathLst>
                <a:path w="7164069" h="638810">
                  <a:moveTo>
                    <a:pt x="645756" y="318465"/>
                  </a:moveTo>
                  <a:lnTo>
                    <a:pt x="642531" y="271678"/>
                  </a:lnTo>
                  <a:lnTo>
                    <a:pt x="633082" y="226936"/>
                  </a:lnTo>
                  <a:lnTo>
                    <a:pt x="617753" y="184734"/>
                  </a:lnTo>
                  <a:lnTo>
                    <a:pt x="596874" y="145592"/>
                  </a:lnTo>
                  <a:lnTo>
                    <a:pt x="570776" y="110020"/>
                  </a:lnTo>
                  <a:lnTo>
                    <a:pt x="539813" y="78524"/>
                  </a:lnTo>
                  <a:lnTo>
                    <a:pt x="531952" y="72567"/>
                  </a:lnTo>
                  <a:lnTo>
                    <a:pt x="531952" y="320230"/>
                  </a:lnTo>
                  <a:lnTo>
                    <a:pt x="526859" y="370408"/>
                  </a:lnTo>
                  <a:lnTo>
                    <a:pt x="512127" y="416458"/>
                  </a:lnTo>
                  <a:lnTo>
                    <a:pt x="488619" y="457085"/>
                  </a:lnTo>
                  <a:lnTo>
                    <a:pt x="457187" y="490956"/>
                  </a:lnTo>
                  <a:lnTo>
                    <a:pt x="418655" y="516775"/>
                  </a:lnTo>
                  <a:lnTo>
                    <a:pt x="373900" y="533234"/>
                  </a:lnTo>
                  <a:lnTo>
                    <a:pt x="323761" y="539013"/>
                  </a:lnTo>
                  <a:lnTo>
                    <a:pt x="273519" y="533133"/>
                  </a:lnTo>
                  <a:lnTo>
                    <a:pt x="228511" y="516432"/>
                  </a:lnTo>
                  <a:lnTo>
                    <a:pt x="189649" y="490258"/>
                  </a:lnTo>
                  <a:lnTo>
                    <a:pt x="157835" y="456006"/>
                  </a:lnTo>
                  <a:lnTo>
                    <a:pt x="133985" y="415048"/>
                  </a:lnTo>
                  <a:lnTo>
                    <a:pt x="118999" y="368731"/>
                  </a:lnTo>
                  <a:lnTo>
                    <a:pt x="113804" y="318465"/>
                  </a:lnTo>
                  <a:lnTo>
                    <a:pt x="118910" y="268287"/>
                  </a:lnTo>
                  <a:lnTo>
                    <a:pt x="133629" y="222237"/>
                  </a:lnTo>
                  <a:lnTo>
                    <a:pt x="157137" y="181622"/>
                  </a:lnTo>
                  <a:lnTo>
                    <a:pt x="188582" y="147739"/>
                  </a:lnTo>
                  <a:lnTo>
                    <a:pt x="227101" y="121920"/>
                  </a:lnTo>
                  <a:lnTo>
                    <a:pt x="271856" y="105460"/>
                  </a:lnTo>
                  <a:lnTo>
                    <a:pt x="321995" y="99682"/>
                  </a:lnTo>
                  <a:lnTo>
                    <a:pt x="372237" y="105562"/>
                  </a:lnTo>
                  <a:lnTo>
                    <a:pt x="417245" y="122262"/>
                  </a:lnTo>
                  <a:lnTo>
                    <a:pt x="456120" y="148437"/>
                  </a:lnTo>
                  <a:lnTo>
                    <a:pt x="487934" y="182689"/>
                  </a:lnTo>
                  <a:lnTo>
                    <a:pt x="511784" y="223647"/>
                  </a:lnTo>
                  <a:lnTo>
                    <a:pt x="526757" y="269963"/>
                  </a:lnTo>
                  <a:lnTo>
                    <a:pt x="531952" y="320230"/>
                  </a:lnTo>
                  <a:lnTo>
                    <a:pt x="531952" y="72567"/>
                  </a:lnTo>
                  <a:lnTo>
                    <a:pt x="464629" y="29794"/>
                  </a:lnTo>
                  <a:lnTo>
                    <a:pt x="421081" y="13589"/>
                  </a:lnTo>
                  <a:lnTo>
                    <a:pt x="374015" y="3479"/>
                  </a:lnTo>
                  <a:lnTo>
                    <a:pt x="323761" y="0"/>
                  </a:lnTo>
                  <a:lnTo>
                    <a:pt x="273469" y="3517"/>
                  </a:lnTo>
                  <a:lnTo>
                    <a:pt x="226288" y="13741"/>
                  </a:lnTo>
                  <a:lnTo>
                    <a:pt x="182575" y="30124"/>
                  </a:lnTo>
                  <a:lnTo>
                    <a:pt x="142671" y="52146"/>
                  </a:lnTo>
                  <a:lnTo>
                    <a:pt x="106946" y="79286"/>
                  </a:lnTo>
                  <a:lnTo>
                    <a:pt x="75742" y="111023"/>
                  </a:lnTo>
                  <a:lnTo>
                    <a:pt x="49415" y="146837"/>
                  </a:lnTo>
                  <a:lnTo>
                    <a:pt x="28333" y="186182"/>
                  </a:lnTo>
                  <a:lnTo>
                    <a:pt x="12827" y="228549"/>
                  </a:lnTo>
                  <a:lnTo>
                    <a:pt x="3263" y="273405"/>
                  </a:lnTo>
                  <a:lnTo>
                    <a:pt x="0" y="320230"/>
                  </a:lnTo>
                  <a:lnTo>
                    <a:pt x="3225" y="367017"/>
                  </a:lnTo>
                  <a:lnTo>
                    <a:pt x="12674" y="411759"/>
                  </a:lnTo>
                  <a:lnTo>
                    <a:pt x="28003" y="453961"/>
                  </a:lnTo>
                  <a:lnTo>
                    <a:pt x="48882" y="493102"/>
                  </a:lnTo>
                  <a:lnTo>
                    <a:pt x="74980" y="528675"/>
                  </a:lnTo>
                  <a:lnTo>
                    <a:pt x="105943" y="560171"/>
                  </a:lnTo>
                  <a:lnTo>
                    <a:pt x="141439" y="587082"/>
                  </a:lnTo>
                  <a:lnTo>
                    <a:pt x="181127" y="608901"/>
                  </a:lnTo>
                  <a:lnTo>
                    <a:pt x="224675" y="625106"/>
                  </a:lnTo>
                  <a:lnTo>
                    <a:pt x="271754" y="635215"/>
                  </a:lnTo>
                  <a:lnTo>
                    <a:pt x="321995" y="638695"/>
                  </a:lnTo>
                  <a:lnTo>
                    <a:pt x="372287" y="635177"/>
                  </a:lnTo>
                  <a:lnTo>
                    <a:pt x="419468" y="624954"/>
                  </a:lnTo>
                  <a:lnTo>
                    <a:pt x="463181" y="608584"/>
                  </a:lnTo>
                  <a:lnTo>
                    <a:pt x="503085" y="586549"/>
                  </a:lnTo>
                  <a:lnTo>
                    <a:pt x="538810" y="559409"/>
                  </a:lnTo>
                  <a:lnTo>
                    <a:pt x="570014" y="527672"/>
                  </a:lnTo>
                  <a:lnTo>
                    <a:pt x="596341" y="491871"/>
                  </a:lnTo>
                  <a:lnTo>
                    <a:pt x="617435" y="452526"/>
                  </a:lnTo>
                  <a:lnTo>
                    <a:pt x="632929" y="410159"/>
                  </a:lnTo>
                  <a:lnTo>
                    <a:pt x="642493" y="365290"/>
                  </a:lnTo>
                  <a:lnTo>
                    <a:pt x="645756" y="318465"/>
                  </a:lnTo>
                  <a:close/>
                </a:path>
                <a:path w="7164069" h="638810">
                  <a:moveTo>
                    <a:pt x="1301292" y="628103"/>
                  </a:moveTo>
                  <a:lnTo>
                    <a:pt x="1147787" y="412851"/>
                  </a:lnTo>
                  <a:lnTo>
                    <a:pt x="1134567" y="394322"/>
                  </a:lnTo>
                  <a:lnTo>
                    <a:pt x="1183081" y="375462"/>
                  </a:lnTo>
                  <a:lnTo>
                    <a:pt x="1223772" y="347370"/>
                  </a:lnTo>
                  <a:lnTo>
                    <a:pt x="1249273" y="316712"/>
                  </a:lnTo>
                  <a:lnTo>
                    <a:pt x="1274864" y="262978"/>
                  </a:lnTo>
                  <a:lnTo>
                    <a:pt x="1281887" y="206425"/>
                  </a:lnTo>
                  <a:lnTo>
                    <a:pt x="1276629" y="157518"/>
                  </a:lnTo>
                  <a:lnTo>
                    <a:pt x="1261262" y="114744"/>
                  </a:lnTo>
                  <a:lnTo>
                    <a:pt x="1257566" y="109397"/>
                  </a:lnTo>
                  <a:lnTo>
                    <a:pt x="1236332" y="78600"/>
                  </a:lnTo>
                  <a:lnTo>
                    <a:pt x="1202423" y="49606"/>
                  </a:lnTo>
                  <a:lnTo>
                    <a:pt x="1171613" y="34074"/>
                  </a:lnTo>
                  <a:lnTo>
                    <a:pt x="1171613" y="212598"/>
                  </a:lnTo>
                  <a:lnTo>
                    <a:pt x="1162685" y="255663"/>
                  </a:lnTo>
                  <a:lnTo>
                    <a:pt x="1137208" y="288480"/>
                  </a:lnTo>
                  <a:lnTo>
                    <a:pt x="1097178" y="309384"/>
                  </a:lnTo>
                  <a:lnTo>
                    <a:pt x="1044575" y="316712"/>
                  </a:lnTo>
                  <a:lnTo>
                    <a:pt x="885786" y="316712"/>
                  </a:lnTo>
                  <a:lnTo>
                    <a:pt x="885786" y="109397"/>
                  </a:lnTo>
                  <a:lnTo>
                    <a:pt x="1043698" y="109397"/>
                  </a:lnTo>
                  <a:lnTo>
                    <a:pt x="1097546" y="115976"/>
                  </a:lnTo>
                  <a:lnTo>
                    <a:pt x="1137754" y="135534"/>
                  </a:lnTo>
                  <a:lnTo>
                    <a:pt x="1162913" y="167817"/>
                  </a:lnTo>
                  <a:lnTo>
                    <a:pt x="1171613" y="212598"/>
                  </a:lnTo>
                  <a:lnTo>
                    <a:pt x="1171613" y="34074"/>
                  </a:lnTo>
                  <a:lnTo>
                    <a:pt x="1160106" y="28257"/>
                  </a:lnTo>
                  <a:lnTo>
                    <a:pt x="1109941" y="15087"/>
                  </a:lnTo>
                  <a:lnTo>
                    <a:pt x="1052512" y="10579"/>
                  </a:lnTo>
                  <a:lnTo>
                    <a:pt x="777290" y="10579"/>
                  </a:lnTo>
                  <a:lnTo>
                    <a:pt x="777290" y="628103"/>
                  </a:lnTo>
                  <a:lnTo>
                    <a:pt x="885786" y="628103"/>
                  </a:lnTo>
                  <a:lnTo>
                    <a:pt x="885786" y="412851"/>
                  </a:lnTo>
                  <a:lnTo>
                    <a:pt x="1021651" y="412851"/>
                  </a:lnTo>
                  <a:lnTo>
                    <a:pt x="1173378" y="628103"/>
                  </a:lnTo>
                  <a:lnTo>
                    <a:pt x="1301292" y="628103"/>
                  </a:lnTo>
                  <a:close/>
                </a:path>
                <a:path w="7164069" h="638810">
                  <a:moveTo>
                    <a:pt x="1965642" y="283184"/>
                  </a:moveTo>
                  <a:lnTo>
                    <a:pt x="1702765" y="283184"/>
                  </a:lnTo>
                  <a:lnTo>
                    <a:pt x="1702765" y="377571"/>
                  </a:lnTo>
                  <a:lnTo>
                    <a:pt x="1860677" y="377571"/>
                  </a:lnTo>
                  <a:lnTo>
                    <a:pt x="1860677" y="493153"/>
                  </a:lnTo>
                  <a:lnTo>
                    <a:pt x="1829562" y="512356"/>
                  </a:lnTo>
                  <a:lnTo>
                    <a:pt x="1793735" y="527100"/>
                  </a:lnTo>
                  <a:lnTo>
                    <a:pt x="1754098" y="536562"/>
                  </a:lnTo>
                  <a:lnTo>
                    <a:pt x="1711579" y="539902"/>
                  </a:lnTo>
                  <a:lnTo>
                    <a:pt x="1660220" y="534339"/>
                  </a:lnTo>
                  <a:lnTo>
                    <a:pt x="1614779" y="518375"/>
                  </a:lnTo>
                  <a:lnTo>
                    <a:pt x="1575981" y="493026"/>
                  </a:lnTo>
                  <a:lnTo>
                    <a:pt x="1544535" y="459320"/>
                  </a:lnTo>
                  <a:lnTo>
                    <a:pt x="1521180" y="418299"/>
                  </a:lnTo>
                  <a:lnTo>
                    <a:pt x="1506639" y="371005"/>
                  </a:lnTo>
                  <a:lnTo>
                    <a:pt x="1501622" y="318452"/>
                  </a:lnTo>
                  <a:lnTo>
                    <a:pt x="1506740" y="268566"/>
                  </a:lnTo>
                  <a:lnTo>
                    <a:pt x="1521421" y="222618"/>
                  </a:lnTo>
                  <a:lnTo>
                    <a:pt x="1544612" y="181978"/>
                  </a:lnTo>
                  <a:lnTo>
                    <a:pt x="1575282" y="148005"/>
                  </a:lnTo>
                  <a:lnTo>
                    <a:pt x="1612404" y="122059"/>
                  </a:lnTo>
                  <a:lnTo>
                    <a:pt x="1654949" y="105498"/>
                  </a:lnTo>
                  <a:lnTo>
                    <a:pt x="1701876" y="99682"/>
                  </a:lnTo>
                  <a:lnTo>
                    <a:pt x="1755317" y="104317"/>
                  </a:lnTo>
                  <a:lnTo>
                    <a:pt x="1799907" y="117551"/>
                  </a:lnTo>
                  <a:lnTo>
                    <a:pt x="1838706" y="138391"/>
                  </a:lnTo>
                  <a:lnTo>
                    <a:pt x="1874774" y="165849"/>
                  </a:lnTo>
                  <a:lnTo>
                    <a:pt x="1943595" y="83820"/>
                  </a:lnTo>
                  <a:lnTo>
                    <a:pt x="1904847" y="54432"/>
                  </a:lnTo>
                  <a:lnTo>
                    <a:pt x="1863623" y="31051"/>
                  </a:lnTo>
                  <a:lnTo>
                    <a:pt x="1818017" y="13995"/>
                  </a:lnTo>
                  <a:lnTo>
                    <a:pt x="1766201" y="3543"/>
                  </a:lnTo>
                  <a:lnTo>
                    <a:pt x="1706283" y="0"/>
                  </a:lnTo>
                  <a:lnTo>
                    <a:pt x="1656918" y="3543"/>
                  </a:lnTo>
                  <a:lnTo>
                    <a:pt x="1610563" y="13804"/>
                  </a:lnTo>
                  <a:lnTo>
                    <a:pt x="1567586" y="30264"/>
                  </a:lnTo>
                  <a:lnTo>
                    <a:pt x="1528343" y="52362"/>
                  </a:lnTo>
                  <a:lnTo>
                    <a:pt x="1493189" y="79590"/>
                  </a:lnTo>
                  <a:lnTo>
                    <a:pt x="1462468" y="111379"/>
                  </a:lnTo>
                  <a:lnTo>
                    <a:pt x="1436535" y="147218"/>
                  </a:lnTo>
                  <a:lnTo>
                    <a:pt x="1415757" y="186563"/>
                  </a:lnTo>
                  <a:lnTo>
                    <a:pt x="1400467" y="228866"/>
                  </a:lnTo>
                  <a:lnTo>
                    <a:pt x="1391043" y="273596"/>
                  </a:lnTo>
                  <a:lnTo>
                    <a:pt x="1387817" y="320230"/>
                  </a:lnTo>
                  <a:lnTo>
                    <a:pt x="1390916" y="368401"/>
                  </a:lnTo>
                  <a:lnTo>
                    <a:pt x="1400048" y="414020"/>
                  </a:lnTo>
                  <a:lnTo>
                    <a:pt x="1414932" y="456628"/>
                  </a:lnTo>
                  <a:lnTo>
                    <a:pt x="1435290" y="495820"/>
                  </a:lnTo>
                  <a:lnTo>
                    <a:pt x="1460842" y="531177"/>
                  </a:lnTo>
                  <a:lnTo>
                    <a:pt x="1491322" y="562254"/>
                  </a:lnTo>
                  <a:lnTo>
                    <a:pt x="1526463" y="588632"/>
                  </a:lnTo>
                  <a:lnTo>
                    <a:pt x="1565986" y="609892"/>
                  </a:lnTo>
                  <a:lnTo>
                    <a:pt x="1609598" y="625614"/>
                  </a:lnTo>
                  <a:lnTo>
                    <a:pt x="1657045" y="635342"/>
                  </a:lnTo>
                  <a:lnTo>
                    <a:pt x="1708048" y="638695"/>
                  </a:lnTo>
                  <a:lnTo>
                    <a:pt x="1760880" y="635177"/>
                  </a:lnTo>
                  <a:lnTo>
                    <a:pt x="1809927" y="625322"/>
                  </a:lnTo>
                  <a:lnTo>
                    <a:pt x="1855050" y="610133"/>
                  </a:lnTo>
                  <a:lnTo>
                    <a:pt x="1896122" y="590600"/>
                  </a:lnTo>
                  <a:lnTo>
                    <a:pt x="1933028" y="567728"/>
                  </a:lnTo>
                  <a:lnTo>
                    <a:pt x="1965642" y="542544"/>
                  </a:lnTo>
                  <a:lnTo>
                    <a:pt x="1965642" y="283184"/>
                  </a:lnTo>
                  <a:close/>
                </a:path>
                <a:path w="7164069" h="638810">
                  <a:moveTo>
                    <a:pt x="2697924" y="628116"/>
                  </a:moveTo>
                  <a:lnTo>
                    <a:pt x="2632799" y="479031"/>
                  </a:lnTo>
                  <a:lnTo>
                    <a:pt x="2590787" y="382866"/>
                  </a:lnTo>
                  <a:lnTo>
                    <a:pt x="2482862" y="135851"/>
                  </a:lnTo>
                  <a:lnTo>
                    <a:pt x="2480907" y="131381"/>
                  </a:lnTo>
                  <a:lnTo>
                    <a:pt x="2480907" y="382866"/>
                  </a:lnTo>
                  <a:lnTo>
                    <a:pt x="2268309" y="382866"/>
                  </a:lnTo>
                  <a:lnTo>
                    <a:pt x="2374163" y="135851"/>
                  </a:lnTo>
                  <a:lnTo>
                    <a:pt x="2480907" y="382866"/>
                  </a:lnTo>
                  <a:lnTo>
                    <a:pt x="2480907" y="131381"/>
                  </a:lnTo>
                  <a:lnTo>
                    <a:pt x="2426220" y="6172"/>
                  </a:lnTo>
                  <a:lnTo>
                    <a:pt x="2325649" y="6172"/>
                  </a:lnTo>
                  <a:lnTo>
                    <a:pt x="2053945" y="628116"/>
                  </a:lnTo>
                  <a:lnTo>
                    <a:pt x="2165096" y="628116"/>
                  </a:lnTo>
                  <a:lnTo>
                    <a:pt x="2228608" y="479031"/>
                  </a:lnTo>
                  <a:lnTo>
                    <a:pt x="2520607" y="479031"/>
                  </a:lnTo>
                  <a:lnTo>
                    <a:pt x="2583243" y="628116"/>
                  </a:lnTo>
                  <a:lnTo>
                    <a:pt x="2697924" y="628116"/>
                  </a:lnTo>
                  <a:close/>
                </a:path>
                <a:path w="7164069" h="638810">
                  <a:moveTo>
                    <a:pt x="3341992" y="10579"/>
                  </a:moveTo>
                  <a:lnTo>
                    <a:pt x="3235248" y="10579"/>
                  </a:lnTo>
                  <a:lnTo>
                    <a:pt x="3235248" y="437553"/>
                  </a:lnTo>
                  <a:lnTo>
                    <a:pt x="2904452" y="10579"/>
                  </a:lnTo>
                  <a:lnTo>
                    <a:pt x="2803880" y="10579"/>
                  </a:lnTo>
                  <a:lnTo>
                    <a:pt x="2803880" y="628103"/>
                  </a:lnTo>
                  <a:lnTo>
                    <a:pt x="2910624" y="628103"/>
                  </a:lnTo>
                  <a:lnTo>
                    <a:pt x="2910624" y="188785"/>
                  </a:lnTo>
                  <a:lnTo>
                    <a:pt x="3251136" y="628103"/>
                  </a:lnTo>
                  <a:lnTo>
                    <a:pt x="3341992" y="628103"/>
                  </a:lnTo>
                  <a:lnTo>
                    <a:pt x="3341992" y="10579"/>
                  </a:lnTo>
                  <a:close/>
                </a:path>
                <a:path w="7164069" h="638810">
                  <a:moveTo>
                    <a:pt x="3615563" y="10579"/>
                  </a:moveTo>
                  <a:lnTo>
                    <a:pt x="3507067" y="10579"/>
                  </a:lnTo>
                  <a:lnTo>
                    <a:pt x="3507067" y="628103"/>
                  </a:lnTo>
                  <a:lnTo>
                    <a:pt x="3615563" y="628103"/>
                  </a:lnTo>
                  <a:lnTo>
                    <a:pt x="3615563" y="10579"/>
                  </a:lnTo>
                  <a:close/>
                </a:path>
                <a:path w="7164069" h="638810">
                  <a:moveTo>
                    <a:pt x="4331017" y="283184"/>
                  </a:moveTo>
                  <a:lnTo>
                    <a:pt x="4068140" y="283184"/>
                  </a:lnTo>
                  <a:lnTo>
                    <a:pt x="4068140" y="377571"/>
                  </a:lnTo>
                  <a:lnTo>
                    <a:pt x="4226052" y="377571"/>
                  </a:lnTo>
                  <a:lnTo>
                    <a:pt x="4226052" y="493153"/>
                  </a:lnTo>
                  <a:lnTo>
                    <a:pt x="4194937" y="512356"/>
                  </a:lnTo>
                  <a:lnTo>
                    <a:pt x="4159110" y="527100"/>
                  </a:lnTo>
                  <a:lnTo>
                    <a:pt x="4119473" y="536562"/>
                  </a:lnTo>
                  <a:lnTo>
                    <a:pt x="4076941" y="539902"/>
                  </a:lnTo>
                  <a:lnTo>
                    <a:pt x="4025595" y="534339"/>
                  </a:lnTo>
                  <a:lnTo>
                    <a:pt x="3980154" y="518375"/>
                  </a:lnTo>
                  <a:lnTo>
                    <a:pt x="3941356" y="493026"/>
                  </a:lnTo>
                  <a:lnTo>
                    <a:pt x="3909911" y="459320"/>
                  </a:lnTo>
                  <a:lnTo>
                    <a:pt x="3886555" y="418299"/>
                  </a:lnTo>
                  <a:lnTo>
                    <a:pt x="3872014" y="371005"/>
                  </a:lnTo>
                  <a:lnTo>
                    <a:pt x="3867010" y="318452"/>
                  </a:lnTo>
                  <a:lnTo>
                    <a:pt x="3872128" y="268566"/>
                  </a:lnTo>
                  <a:lnTo>
                    <a:pt x="3886797" y="222618"/>
                  </a:lnTo>
                  <a:lnTo>
                    <a:pt x="3909987" y="181978"/>
                  </a:lnTo>
                  <a:lnTo>
                    <a:pt x="3940657" y="148005"/>
                  </a:lnTo>
                  <a:lnTo>
                    <a:pt x="3977792" y="122059"/>
                  </a:lnTo>
                  <a:lnTo>
                    <a:pt x="4020324" y="105498"/>
                  </a:lnTo>
                  <a:lnTo>
                    <a:pt x="4067251" y="99682"/>
                  </a:lnTo>
                  <a:lnTo>
                    <a:pt x="4120692" y="104317"/>
                  </a:lnTo>
                  <a:lnTo>
                    <a:pt x="4165282" y="117551"/>
                  </a:lnTo>
                  <a:lnTo>
                    <a:pt x="4204081" y="138391"/>
                  </a:lnTo>
                  <a:lnTo>
                    <a:pt x="4240149" y="165849"/>
                  </a:lnTo>
                  <a:lnTo>
                    <a:pt x="4308957" y="83820"/>
                  </a:lnTo>
                  <a:lnTo>
                    <a:pt x="4270222" y="54432"/>
                  </a:lnTo>
                  <a:lnTo>
                    <a:pt x="4228985" y="31051"/>
                  </a:lnTo>
                  <a:lnTo>
                    <a:pt x="4183392" y="13995"/>
                  </a:lnTo>
                  <a:lnTo>
                    <a:pt x="4131576" y="3543"/>
                  </a:lnTo>
                  <a:lnTo>
                    <a:pt x="4071658" y="0"/>
                  </a:lnTo>
                  <a:lnTo>
                    <a:pt x="4022293" y="3543"/>
                  </a:lnTo>
                  <a:lnTo>
                    <a:pt x="3975938" y="13804"/>
                  </a:lnTo>
                  <a:lnTo>
                    <a:pt x="3932974" y="30264"/>
                  </a:lnTo>
                  <a:lnTo>
                    <a:pt x="3893731" y="52362"/>
                  </a:lnTo>
                  <a:lnTo>
                    <a:pt x="3858564" y="79590"/>
                  </a:lnTo>
                  <a:lnTo>
                    <a:pt x="3827843" y="111379"/>
                  </a:lnTo>
                  <a:lnTo>
                    <a:pt x="3801922" y="147218"/>
                  </a:lnTo>
                  <a:lnTo>
                    <a:pt x="3781133" y="186563"/>
                  </a:lnTo>
                  <a:lnTo>
                    <a:pt x="3765854" y="228866"/>
                  </a:lnTo>
                  <a:lnTo>
                    <a:pt x="3756418" y="273596"/>
                  </a:lnTo>
                  <a:lnTo>
                    <a:pt x="3753193" y="320230"/>
                  </a:lnTo>
                  <a:lnTo>
                    <a:pt x="3756304" y="368401"/>
                  </a:lnTo>
                  <a:lnTo>
                    <a:pt x="3765435" y="414020"/>
                  </a:lnTo>
                  <a:lnTo>
                    <a:pt x="3780307" y="456628"/>
                  </a:lnTo>
                  <a:lnTo>
                    <a:pt x="3800665" y="495820"/>
                  </a:lnTo>
                  <a:lnTo>
                    <a:pt x="3826230" y="531177"/>
                  </a:lnTo>
                  <a:lnTo>
                    <a:pt x="3856710" y="562254"/>
                  </a:lnTo>
                  <a:lnTo>
                    <a:pt x="3891851" y="588632"/>
                  </a:lnTo>
                  <a:lnTo>
                    <a:pt x="3931361" y="609892"/>
                  </a:lnTo>
                  <a:lnTo>
                    <a:pt x="3974985" y="625614"/>
                  </a:lnTo>
                  <a:lnTo>
                    <a:pt x="4022433" y="635342"/>
                  </a:lnTo>
                  <a:lnTo>
                    <a:pt x="4073423" y="638695"/>
                  </a:lnTo>
                  <a:lnTo>
                    <a:pt x="4126268" y="635177"/>
                  </a:lnTo>
                  <a:lnTo>
                    <a:pt x="4175302" y="625322"/>
                  </a:lnTo>
                  <a:lnTo>
                    <a:pt x="4220426" y="610133"/>
                  </a:lnTo>
                  <a:lnTo>
                    <a:pt x="4261497" y="590600"/>
                  </a:lnTo>
                  <a:lnTo>
                    <a:pt x="4298404" y="567728"/>
                  </a:lnTo>
                  <a:lnTo>
                    <a:pt x="4331017" y="542544"/>
                  </a:lnTo>
                  <a:lnTo>
                    <a:pt x="4331017" y="283184"/>
                  </a:lnTo>
                  <a:close/>
                </a:path>
                <a:path w="7164069" h="638810">
                  <a:moveTo>
                    <a:pt x="4996281" y="628103"/>
                  </a:moveTo>
                  <a:lnTo>
                    <a:pt x="4842764" y="412851"/>
                  </a:lnTo>
                  <a:lnTo>
                    <a:pt x="4829543" y="394322"/>
                  </a:lnTo>
                  <a:lnTo>
                    <a:pt x="4878057" y="375462"/>
                  </a:lnTo>
                  <a:lnTo>
                    <a:pt x="4918748" y="347370"/>
                  </a:lnTo>
                  <a:lnTo>
                    <a:pt x="4944249" y="316712"/>
                  </a:lnTo>
                  <a:lnTo>
                    <a:pt x="4969840" y="262978"/>
                  </a:lnTo>
                  <a:lnTo>
                    <a:pt x="4976863" y="206425"/>
                  </a:lnTo>
                  <a:lnTo>
                    <a:pt x="4971618" y="157518"/>
                  </a:lnTo>
                  <a:lnTo>
                    <a:pt x="4956238" y="114744"/>
                  </a:lnTo>
                  <a:lnTo>
                    <a:pt x="4931308" y="78600"/>
                  </a:lnTo>
                  <a:lnTo>
                    <a:pt x="4897399" y="49606"/>
                  </a:lnTo>
                  <a:lnTo>
                    <a:pt x="4866589" y="34074"/>
                  </a:lnTo>
                  <a:lnTo>
                    <a:pt x="4866589" y="212598"/>
                  </a:lnTo>
                  <a:lnTo>
                    <a:pt x="4857648" y="255663"/>
                  </a:lnTo>
                  <a:lnTo>
                    <a:pt x="4832185" y="288480"/>
                  </a:lnTo>
                  <a:lnTo>
                    <a:pt x="4792154" y="309384"/>
                  </a:lnTo>
                  <a:lnTo>
                    <a:pt x="4739538" y="316712"/>
                  </a:lnTo>
                  <a:lnTo>
                    <a:pt x="4580775" y="316712"/>
                  </a:lnTo>
                  <a:lnTo>
                    <a:pt x="4580775" y="109397"/>
                  </a:lnTo>
                  <a:lnTo>
                    <a:pt x="4738687" y="109397"/>
                  </a:lnTo>
                  <a:lnTo>
                    <a:pt x="4792535" y="115976"/>
                  </a:lnTo>
                  <a:lnTo>
                    <a:pt x="4832731" y="135534"/>
                  </a:lnTo>
                  <a:lnTo>
                    <a:pt x="4857889" y="167817"/>
                  </a:lnTo>
                  <a:lnTo>
                    <a:pt x="4866589" y="212598"/>
                  </a:lnTo>
                  <a:lnTo>
                    <a:pt x="4866589" y="34074"/>
                  </a:lnTo>
                  <a:lnTo>
                    <a:pt x="4855083" y="28257"/>
                  </a:lnTo>
                  <a:lnTo>
                    <a:pt x="4804918" y="15087"/>
                  </a:lnTo>
                  <a:lnTo>
                    <a:pt x="4747488" y="10579"/>
                  </a:lnTo>
                  <a:lnTo>
                    <a:pt x="4472254" y="10579"/>
                  </a:lnTo>
                  <a:lnTo>
                    <a:pt x="4472254" y="628103"/>
                  </a:lnTo>
                  <a:lnTo>
                    <a:pt x="4580775" y="628103"/>
                  </a:lnTo>
                  <a:lnTo>
                    <a:pt x="4580775" y="412851"/>
                  </a:lnTo>
                  <a:lnTo>
                    <a:pt x="4716627" y="412851"/>
                  </a:lnTo>
                  <a:lnTo>
                    <a:pt x="4868354" y="628103"/>
                  </a:lnTo>
                  <a:lnTo>
                    <a:pt x="4996281" y="628103"/>
                  </a:lnTo>
                  <a:close/>
                </a:path>
                <a:path w="7164069" h="638810">
                  <a:moveTo>
                    <a:pt x="5701195" y="628116"/>
                  </a:moveTo>
                  <a:lnTo>
                    <a:pt x="5636069" y="479031"/>
                  </a:lnTo>
                  <a:lnTo>
                    <a:pt x="5594058" y="382866"/>
                  </a:lnTo>
                  <a:lnTo>
                    <a:pt x="5486146" y="135851"/>
                  </a:lnTo>
                  <a:lnTo>
                    <a:pt x="5484190" y="131381"/>
                  </a:lnTo>
                  <a:lnTo>
                    <a:pt x="5484190" y="382866"/>
                  </a:lnTo>
                  <a:lnTo>
                    <a:pt x="5271579" y="382866"/>
                  </a:lnTo>
                  <a:lnTo>
                    <a:pt x="5377446" y="135851"/>
                  </a:lnTo>
                  <a:lnTo>
                    <a:pt x="5484190" y="382866"/>
                  </a:lnTo>
                  <a:lnTo>
                    <a:pt x="5484190" y="131381"/>
                  </a:lnTo>
                  <a:lnTo>
                    <a:pt x="5429491" y="6172"/>
                  </a:lnTo>
                  <a:lnTo>
                    <a:pt x="5328932" y="6172"/>
                  </a:lnTo>
                  <a:lnTo>
                    <a:pt x="5057216" y="628116"/>
                  </a:lnTo>
                  <a:lnTo>
                    <a:pt x="5168366" y="628116"/>
                  </a:lnTo>
                  <a:lnTo>
                    <a:pt x="5231879" y="479031"/>
                  </a:lnTo>
                  <a:lnTo>
                    <a:pt x="5523890" y="479031"/>
                  </a:lnTo>
                  <a:lnTo>
                    <a:pt x="5586527" y="628116"/>
                  </a:lnTo>
                  <a:lnTo>
                    <a:pt x="5701195" y="628116"/>
                  </a:lnTo>
                  <a:close/>
                </a:path>
                <a:path w="7164069" h="638810">
                  <a:moveTo>
                    <a:pt x="6414071" y="10579"/>
                  </a:moveTo>
                  <a:lnTo>
                    <a:pt x="6298501" y="10579"/>
                  </a:lnTo>
                  <a:lnTo>
                    <a:pt x="6110605" y="302590"/>
                  </a:lnTo>
                  <a:lnTo>
                    <a:pt x="5922696" y="10579"/>
                  </a:lnTo>
                  <a:lnTo>
                    <a:pt x="5807138" y="10579"/>
                  </a:lnTo>
                  <a:lnTo>
                    <a:pt x="5807138" y="628103"/>
                  </a:lnTo>
                  <a:lnTo>
                    <a:pt x="5913894" y="628103"/>
                  </a:lnTo>
                  <a:lnTo>
                    <a:pt x="5913894" y="187020"/>
                  </a:lnTo>
                  <a:lnTo>
                    <a:pt x="6107087" y="476377"/>
                  </a:lnTo>
                  <a:lnTo>
                    <a:pt x="6110605" y="476377"/>
                  </a:lnTo>
                  <a:lnTo>
                    <a:pt x="6305562" y="185267"/>
                  </a:lnTo>
                  <a:lnTo>
                    <a:pt x="6305562" y="628103"/>
                  </a:lnTo>
                  <a:lnTo>
                    <a:pt x="6414071" y="628103"/>
                  </a:lnTo>
                  <a:lnTo>
                    <a:pt x="6414071" y="10579"/>
                  </a:lnTo>
                  <a:close/>
                </a:path>
                <a:path w="7164069" h="638810">
                  <a:moveTo>
                    <a:pt x="7164006" y="628116"/>
                  </a:moveTo>
                  <a:lnTo>
                    <a:pt x="7098881" y="479031"/>
                  </a:lnTo>
                  <a:lnTo>
                    <a:pt x="7056869" y="382866"/>
                  </a:lnTo>
                  <a:lnTo>
                    <a:pt x="6948957" y="135851"/>
                  </a:lnTo>
                  <a:lnTo>
                    <a:pt x="6947001" y="131381"/>
                  </a:lnTo>
                  <a:lnTo>
                    <a:pt x="6947001" y="382866"/>
                  </a:lnTo>
                  <a:lnTo>
                    <a:pt x="6734403" y="382866"/>
                  </a:lnTo>
                  <a:lnTo>
                    <a:pt x="6840258" y="135851"/>
                  </a:lnTo>
                  <a:lnTo>
                    <a:pt x="6947001" y="382866"/>
                  </a:lnTo>
                  <a:lnTo>
                    <a:pt x="6947001" y="131381"/>
                  </a:lnTo>
                  <a:lnTo>
                    <a:pt x="6892315" y="6172"/>
                  </a:lnTo>
                  <a:lnTo>
                    <a:pt x="6791744" y="6172"/>
                  </a:lnTo>
                  <a:lnTo>
                    <a:pt x="6520027" y="628116"/>
                  </a:lnTo>
                  <a:lnTo>
                    <a:pt x="6631178" y="628116"/>
                  </a:lnTo>
                  <a:lnTo>
                    <a:pt x="6694691" y="479031"/>
                  </a:lnTo>
                  <a:lnTo>
                    <a:pt x="6986702" y="479031"/>
                  </a:lnTo>
                  <a:lnTo>
                    <a:pt x="7049338" y="628116"/>
                  </a:lnTo>
                  <a:lnTo>
                    <a:pt x="7164006" y="628116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5816189" y="1640212"/>
              <a:ext cx="8025765" cy="203835"/>
            </a:xfrm>
            <a:custGeom>
              <a:avLst/>
              <a:gdLst/>
              <a:ahLst/>
              <a:cxnLst/>
              <a:rect l="l" t="t" r="r" b="b"/>
              <a:pathLst>
                <a:path w="8025765" h="203835">
                  <a:moveTo>
                    <a:pt x="8025137" y="0"/>
                  </a:moveTo>
                  <a:lnTo>
                    <a:pt x="0" y="0"/>
                  </a:lnTo>
                  <a:lnTo>
                    <a:pt x="0" y="203648"/>
                  </a:lnTo>
                  <a:lnTo>
                    <a:pt x="8025137" y="203648"/>
                  </a:lnTo>
                  <a:lnTo>
                    <a:pt x="8025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1619354"/>
              <a:ext cx="3331845" cy="27305"/>
            </a:xfrm>
            <a:custGeom>
              <a:avLst/>
              <a:gdLst/>
              <a:ahLst/>
              <a:cxnLst/>
              <a:rect l="l" t="t" r="r" b="b"/>
              <a:pathLst>
                <a:path w="3331845" h="27305">
                  <a:moveTo>
                    <a:pt x="3331615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31615" y="27224"/>
                  </a:lnTo>
                  <a:lnTo>
                    <a:pt x="3331615" y="0"/>
                  </a:lnTo>
                  <a:close/>
                </a:path>
              </a:pathLst>
            </a:custGeom>
            <a:solidFill>
              <a:srgbClr val="0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31616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00A8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95450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6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423089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CDD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9264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47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86924" y="1619354"/>
              <a:ext cx="3317240" cy="27305"/>
            </a:xfrm>
            <a:custGeom>
              <a:avLst/>
              <a:gdLst/>
              <a:ahLst/>
              <a:cxnLst/>
              <a:rect l="l" t="t" r="r" b="b"/>
              <a:pathLst>
                <a:path w="3317240" h="27305">
                  <a:moveTo>
                    <a:pt x="0" y="0"/>
                  </a:moveTo>
                  <a:lnTo>
                    <a:pt x="3317176" y="0"/>
                  </a:lnTo>
                  <a:lnTo>
                    <a:pt x="3317176" y="27224"/>
                  </a:lnTo>
                  <a:lnTo>
                    <a:pt x="0" y="2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B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75746" y="6408947"/>
            <a:ext cx="1603375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7600"/>
              </a:lnSpc>
              <a:spcBef>
                <a:spcPts val="95"/>
              </a:spcBef>
            </a:pPr>
            <a:r>
              <a:rPr sz="1150" spc="45" dirty="0">
                <a:latin typeface="Lucida Sans"/>
                <a:cs typeface="Lucida Sans"/>
              </a:rPr>
              <a:t>Sara Sánchez-Romo </a:t>
            </a:r>
            <a:r>
              <a:rPr sz="1150" spc="50" dirty="0">
                <a:latin typeface="Lucida Sans"/>
                <a:cs typeface="Lucida Sans"/>
              </a:rPr>
              <a:t> </a:t>
            </a: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Branding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39566" y="3477124"/>
            <a:ext cx="13997940" cy="7017384"/>
            <a:chOff x="3139566" y="3477124"/>
            <a:chExt cx="13997940" cy="7017384"/>
          </a:xfrm>
        </p:grpSpPr>
        <p:sp>
          <p:nvSpPr>
            <p:cNvPr id="35" name="object 35"/>
            <p:cNvSpPr/>
            <p:nvPr/>
          </p:nvSpPr>
          <p:spPr>
            <a:xfrm>
              <a:off x="3400410" y="6386625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3116428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3116428" y="652985"/>
                  </a:lnTo>
                  <a:lnTo>
                    <a:pt x="3139536" y="648096"/>
                  </a:lnTo>
                  <a:lnTo>
                    <a:pt x="3158407" y="634763"/>
                  </a:lnTo>
                  <a:lnTo>
                    <a:pt x="3171132" y="614986"/>
                  </a:lnTo>
                  <a:lnTo>
                    <a:pt x="3175798" y="590767"/>
                  </a:lnTo>
                  <a:lnTo>
                    <a:pt x="3175798" y="62218"/>
                  </a:lnTo>
                  <a:lnTo>
                    <a:pt x="3171132" y="37998"/>
                  </a:lnTo>
                  <a:lnTo>
                    <a:pt x="3158407" y="18221"/>
                  </a:lnTo>
                  <a:lnTo>
                    <a:pt x="3139536" y="4888"/>
                  </a:lnTo>
                  <a:lnTo>
                    <a:pt x="3116428" y="0"/>
                  </a:lnTo>
                  <a:close/>
                </a:path>
              </a:pathLst>
            </a:custGeom>
            <a:solidFill>
              <a:srgbClr val="FEE9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00410" y="6386625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59359" y="0"/>
                  </a:moveTo>
                  <a:lnTo>
                    <a:pt x="3116428" y="0"/>
                  </a:lnTo>
                  <a:lnTo>
                    <a:pt x="3139536" y="4888"/>
                  </a:lnTo>
                  <a:lnTo>
                    <a:pt x="3158407" y="18221"/>
                  </a:lnTo>
                  <a:lnTo>
                    <a:pt x="3171132" y="37998"/>
                  </a:lnTo>
                  <a:lnTo>
                    <a:pt x="3175798" y="62218"/>
                  </a:lnTo>
                  <a:lnTo>
                    <a:pt x="3175798" y="590767"/>
                  </a:lnTo>
                  <a:lnTo>
                    <a:pt x="3171132" y="614986"/>
                  </a:lnTo>
                  <a:lnTo>
                    <a:pt x="3158407" y="634763"/>
                  </a:lnTo>
                  <a:lnTo>
                    <a:pt x="3139536" y="648096"/>
                  </a:lnTo>
                  <a:lnTo>
                    <a:pt x="3116428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89939" y="9838423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3116428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3116428" y="652985"/>
                  </a:lnTo>
                  <a:lnTo>
                    <a:pt x="3139536" y="648096"/>
                  </a:lnTo>
                  <a:lnTo>
                    <a:pt x="3158407" y="634763"/>
                  </a:lnTo>
                  <a:lnTo>
                    <a:pt x="3171132" y="614986"/>
                  </a:lnTo>
                  <a:lnTo>
                    <a:pt x="3175798" y="590767"/>
                  </a:lnTo>
                  <a:lnTo>
                    <a:pt x="3175798" y="62218"/>
                  </a:lnTo>
                  <a:lnTo>
                    <a:pt x="3171132" y="37998"/>
                  </a:lnTo>
                  <a:lnTo>
                    <a:pt x="3158407" y="18221"/>
                  </a:lnTo>
                  <a:lnTo>
                    <a:pt x="3139536" y="4888"/>
                  </a:lnTo>
                  <a:lnTo>
                    <a:pt x="3116428" y="0"/>
                  </a:lnTo>
                  <a:close/>
                </a:path>
              </a:pathLst>
            </a:custGeom>
            <a:solidFill>
              <a:srgbClr val="E8F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89939" y="9838423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59359" y="0"/>
                  </a:moveTo>
                  <a:lnTo>
                    <a:pt x="3116428" y="0"/>
                  </a:lnTo>
                  <a:lnTo>
                    <a:pt x="3139536" y="4888"/>
                  </a:lnTo>
                  <a:lnTo>
                    <a:pt x="3158407" y="18221"/>
                  </a:lnTo>
                  <a:lnTo>
                    <a:pt x="3171132" y="37998"/>
                  </a:lnTo>
                  <a:lnTo>
                    <a:pt x="3175798" y="62218"/>
                  </a:lnTo>
                  <a:lnTo>
                    <a:pt x="3175798" y="590767"/>
                  </a:lnTo>
                  <a:lnTo>
                    <a:pt x="3171132" y="614986"/>
                  </a:lnTo>
                  <a:lnTo>
                    <a:pt x="3158407" y="634763"/>
                  </a:lnTo>
                  <a:lnTo>
                    <a:pt x="3139536" y="648096"/>
                  </a:lnTo>
                  <a:lnTo>
                    <a:pt x="3116428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42423" y="5828528"/>
              <a:ext cx="649605" cy="4336415"/>
            </a:xfrm>
            <a:custGeom>
              <a:avLst/>
              <a:gdLst/>
              <a:ahLst/>
              <a:cxnLst/>
              <a:rect l="l" t="t" r="r" b="b"/>
              <a:pathLst>
                <a:path w="649604" h="4336415">
                  <a:moveTo>
                    <a:pt x="243971" y="4335993"/>
                  </a:moveTo>
                  <a:lnTo>
                    <a:pt x="59359" y="4335993"/>
                  </a:lnTo>
                  <a:lnTo>
                    <a:pt x="36253" y="4331329"/>
                  </a:lnTo>
                  <a:lnTo>
                    <a:pt x="17385" y="4318608"/>
                  </a:lnTo>
                  <a:lnTo>
                    <a:pt x="4664" y="4299739"/>
                  </a:lnTo>
                  <a:lnTo>
                    <a:pt x="0" y="4276634"/>
                  </a:lnTo>
                  <a:lnTo>
                    <a:pt x="0" y="59359"/>
                  </a:lnTo>
                  <a:lnTo>
                    <a:pt x="4664" y="36253"/>
                  </a:lnTo>
                  <a:lnTo>
                    <a:pt x="17385" y="17385"/>
                  </a:lnTo>
                  <a:lnTo>
                    <a:pt x="36253" y="4664"/>
                  </a:lnTo>
                  <a:lnTo>
                    <a:pt x="59359" y="0"/>
                  </a:lnTo>
                  <a:lnTo>
                    <a:pt x="649194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94658" y="7532800"/>
              <a:ext cx="1778635" cy="474980"/>
            </a:xfrm>
            <a:custGeom>
              <a:avLst/>
              <a:gdLst/>
              <a:ahLst/>
              <a:cxnLst/>
              <a:rect l="l" t="t" r="r" b="b"/>
              <a:pathLst>
                <a:path w="1778635" h="474979">
                  <a:moveTo>
                    <a:pt x="1718649" y="0"/>
                  </a:moveTo>
                  <a:lnTo>
                    <a:pt x="59359" y="0"/>
                  </a:lnTo>
                  <a:lnTo>
                    <a:pt x="36253" y="4978"/>
                  </a:lnTo>
                  <a:lnTo>
                    <a:pt x="17385" y="18555"/>
                  </a:lnTo>
                  <a:lnTo>
                    <a:pt x="4664" y="38692"/>
                  </a:lnTo>
                  <a:lnTo>
                    <a:pt x="0" y="63348"/>
                  </a:lnTo>
                  <a:lnTo>
                    <a:pt x="0" y="411547"/>
                  </a:lnTo>
                  <a:lnTo>
                    <a:pt x="4664" y="436208"/>
                  </a:lnTo>
                  <a:lnTo>
                    <a:pt x="17385" y="456344"/>
                  </a:lnTo>
                  <a:lnTo>
                    <a:pt x="36253" y="469919"/>
                  </a:lnTo>
                  <a:lnTo>
                    <a:pt x="59359" y="474896"/>
                  </a:lnTo>
                  <a:lnTo>
                    <a:pt x="1718649" y="474896"/>
                  </a:lnTo>
                  <a:lnTo>
                    <a:pt x="1741756" y="469919"/>
                  </a:lnTo>
                  <a:lnTo>
                    <a:pt x="1760628" y="456344"/>
                  </a:lnTo>
                  <a:lnTo>
                    <a:pt x="1773352" y="436208"/>
                  </a:lnTo>
                  <a:lnTo>
                    <a:pt x="1778019" y="411547"/>
                  </a:lnTo>
                  <a:lnTo>
                    <a:pt x="1778019" y="63348"/>
                  </a:lnTo>
                  <a:lnTo>
                    <a:pt x="1773352" y="38692"/>
                  </a:lnTo>
                  <a:lnTo>
                    <a:pt x="1760628" y="18555"/>
                  </a:lnTo>
                  <a:lnTo>
                    <a:pt x="1741756" y="4978"/>
                  </a:lnTo>
                  <a:lnTo>
                    <a:pt x="1718649" y="0"/>
                  </a:lnTo>
                  <a:close/>
                </a:path>
              </a:pathLst>
            </a:custGeom>
            <a:solidFill>
              <a:srgbClr val="FEE9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94658" y="7532800"/>
              <a:ext cx="1778635" cy="474980"/>
            </a:xfrm>
            <a:custGeom>
              <a:avLst/>
              <a:gdLst/>
              <a:ahLst/>
              <a:cxnLst/>
              <a:rect l="l" t="t" r="r" b="b"/>
              <a:pathLst>
                <a:path w="1778635" h="474979">
                  <a:moveTo>
                    <a:pt x="59359" y="0"/>
                  </a:moveTo>
                  <a:lnTo>
                    <a:pt x="1718649" y="0"/>
                  </a:lnTo>
                  <a:lnTo>
                    <a:pt x="1741756" y="4978"/>
                  </a:lnTo>
                  <a:lnTo>
                    <a:pt x="1760628" y="18555"/>
                  </a:lnTo>
                  <a:lnTo>
                    <a:pt x="1773352" y="38692"/>
                  </a:lnTo>
                  <a:lnTo>
                    <a:pt x="1778019" y="63348"/>
                  </a:lnTo>
                  <a:lnTo>
                    <a:pt x="1778019" y="411547"/>
                  </a:lnTo>
                  <a:lnTo>
                    <a:pt x="1773352" y="436208"/>
                  </a:lnTo>
                  <a:lnTo>
                    <a:pt x="1760628" y="456344"/>
                  </a:lnTo>
                  <a:lnTo>
                    <a:pt x="1741756" y="469919"/>
                  </a:lnTo>
                  <a:lnTo>
                    <a:pt x="1718649" y="474896"/>
                  </a:lnTo>
                  <a:lnTo>
                    <a:pt x="59359" y="474896"/>
                  </a:lnTo>
                  <a:lnTo>
                    <a:pt x="36253" y="469919"/>
                  </a:lnTo>
                  <a:lnTo>
                    <a:pt x="17385" y="456344"/>
                  </a:lnTo>
                  <a:lnTo>
                    <a:pt x="4664" y="436208"/>
                  </a:lnTo>
                  <a:lnTo>
                    <a:pt x="0" y="411547"/>
                  </a:lnTo>
                  <a:lnTo>
                    <a:pt x="0" y="63348"/>
                  </a:lnTo>
                  <a:lnTo>
                    <a:pt x="4664" y="38692"/>
                  </a:lnTo>
                  <a:lnTo>
                    <a:pt x="17385" y="18555"/>
                  </a:lnTo>
                  <a:lnTo>
                    <a:pt x="36253" y="4978"/>
                  </a:lnTo>
                  <a:lnTo>
                    <a:pt x="59359" y="0"/>
                  </a:lnTo>
                  <a:close/>
                </a:path>
              </a:pathLst>
            </a:custGeom>
            <a:ln w="5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585830" y="6386625"/>
              <a:ext cx="2968625" cy="653415"/>
            </a:xfrm>
            <a:custGeom>
              <a:avLst/>
              <a:gdLst/>
              <a:ahLst/>
              <a:cxnLst/>
              <a:rect l="l" t="t" r="r" b="b"/>
              <a:pathLst>
                <a:path w="2968625" h="653415">
                  <a:moveTo>
                    <a:pt x="2908518" y="0"/>
                  </a:moveTo>
                  <a:lnTo>
                    <a:pt x="59621" y="0"/>
                  </a:lnTo>
                  <a:lnTo>
                    <a:pt x="36417" y="4888"/>
                  </a:lnTo>
                  <a:lnTo>
                    <a:pt x="17465" y="18221"/>
                  </a:lnTo>
                  <a:lnTo>
                    <a:pt x="4686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86" y="614986"/>
                  </a:lnTo>
                  <a:lnTo>
                    <a:pt x="17465" y="634763"/>
                  </a:lnTo>
                  <a:lnTo>
                    <a:pt x="36417" y="648096"/>
                  </a:lnTo>
                  <a:lnTo>
                    <a:pt x="59621" y="652985"/>
                  </a:lnTo>
                  <a:lnTo>
                    <a:pt x="2908518" y="652985"/>
                  </a:lnTo>
                  <a:lnTo>
                    <a:pt x="2931721" y="648096"/>
                  </a:lnTo>
                  <a:lnTo>
                    <a:pt x="2950669" y="634763"/>
                  </a:lnTo>
                  <a:lnTo>
                    <a:pt x="2963444" y="614986"/>
                  </a:lnTo>
                  <a:lnTo>
                    <a:pt x="2968129" y="590767"/>
                  </a:lnTo>
                  <a:lnTo>
                    <a:pt x="2968129" y="62218"/>
                  </a:lnTo>
                  <a:lnTo>
                    <a:pt x="2963444" y="37998"/>
                  </a:lnTo>
                  <a:lnTo>
                    <a:pt x="2950669" y="18221"/>
                  </a:lnTo>
                  <a:lnTo>
                    <a:pt x="2931721" y="4888"/>
                  </a:lnTo>
                  <a:lnTo>
                    <a:pt x="2908518" y="0"/>
                  </a:lnTo>
                  <a:close/>
                </a:path>
              </a:pathLst>
            </a:custGeom>
            <a:solidFill>
              <a:srgbClr val="E5F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85830" y="6386625"/>
              <a:ext cx="2968625" cy="653415"/>
            </a:xfrm>
            <a:custGeom>
              <a:avLst/>
              <a:gdLst/>
              <a:ahLst/>
              <a:cxnLst/>
              <a:rect l="l" t="t" r="r" b="b"/>
              <a:pathLst>
                <a:path w="2968625" h="653415">
                  <a:moveTo>
                    <a:pt x="59621" y="0"/>
                  </a:moveTo>
                  <a:lnTo>
                    <a:pt x="2908518" y="0"/>
                  </a:lnTo>
                  <a:lnTo>
                    <a:pt x="2931721" y="4888"/>
                  </a:lnTo>
                  <a:lnTo>
                    <a:pt x="2950669" y="18221"/>
                  </a:lnTo>
                  <a:lnTo>
                    <a:pt x="2963444" y="37998"/>
                  </a:lnTo>
                  <a:lnTo>
                    <a:pt x="2968129" y="62218"/>
                  </a:lnTo>
                  <a:lnTo>
                    <a:pt x="2968129" y="590767"/>
                  </a:lnTo>
                  <a:lnTo>
                    <a:pt x="2963444" y="614986"/>
                  </a:lnTo>
                  <a:lnTo>
                    <a:pt x="2950669" y="634763"/>
                  </a:lnTo>
                  <a:lnTo>
                    <a:pt x="2931721" y="648096"/>
                  </a:lnTo>
                  <a:lnTo>
                    <a:pt x="2908518" y="652985"/>
                  </a:lnTo>
                  <a:lnTo>
                    <a:pt x="59621" y="652985"/>
                  </a:lnTo>
                  <a:lnTo>
                    <a:pt x="36417" y="648096"/>
                  </a:lnTo>
                  <a:lnTo>
                    <a:pt x="17465" y="634763"/>
                  </a:lnTo>
                  <a:lnTo>
                    <a:pt x="4686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86" y="37998"/>
                  </a:lnTo>
                  <a:lnTo>
                    <a:pt x="17465" y="18221"/>
                  </a:lnTo>
                  <a:lnTo>
                    <a:pt x="36417" y="4888"/>
                  </a:lnTo>
                  <a:lnTo>
                    <a:pt x="59621" y="0"/>
                  </a:lnTo>
                  <a:close/>
                </a:path>
              </a:pathLst>
            </a:custGeom>
            <a:ln w="5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698858" y="6386625"/>
              <a:ext cx="2559685" cy="653415"/>
            </a:xfrm>
            <a:custGeom>
              <a:avLst/>
              <a:gdLst/>
              <a:ahLst/>
              <a:cxnLst/>
              <a:rect l="l" t="t" r="r" b="b"/>
              <a:pathLst>
                <a:path w="2559684" h="653415">
                  <a:moveTo>
                    <a:pt x="2497829" y="0"/>
                  </a:moveTo>
                  <a:lnTo>
                    <a:pt x="61715" y="0"/>
                  </a:lnTo>
                  <a:lnTo>
                    <a:pt x="37693" y="4888"/>
                  </a:lnTo>
                  <a:lnTo>
                    <a:pt x="18076" y="18221"/>
                  </a:lnTo>
                  <a:lnTo>
                    <a:pt x="4850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850" y="614986"/>
                  </a:lnTo>
                  <a:lnTo>
                    <a:pt x="18076" y="634763"/>
                  </a:lnTo>
                  <a:lnTo>
                    <a:pt x="37693" y="648096"/>
                  </a:lnTo>
                  <a:lnTo>
                    <a:pt x="61715" y="652985"/>
                  </a:lnTo>
                  <a:lnTo>
                    <a:pt x="2497829" y="652985"/>
                  </a:lnTo>
                  <a:lnTo>
                    <a:pt x="2521851" y="648096"/>
                  </a:lnTo>
                  <a:lnTo>
                    <a:pt x="2541468" y="634763"/>
                  </a:lnTo>
                  <a:lnTo>
                    <a:pt x="2554694" y="614986"/>
                  </a:lnTo>
                  <a:lnTo>
                    <a:pt x="2559545" y="590767"/>
                  </a:lnTo>
                  <a:lnTo>
                    <a:pt x="2559545" y="62218"/>
                  </a:lnTo>
                  <a:lnTo>
                    <a:pt x="2554694" y="37998"/>
                  </a:lnTo>
                  <a:lnTo>
                    <a:pt x="2541468" y="18221"/>
                  </a:lnTo>
                  <a:lnTo>
                    <a:pt x="2521851" y="4888"/>
                  </a:lnTo>
                  <a:lnTo>
                    <a:pt x="2497829" y="0"/>
                  </a:lnTo>
                  <a:close/>
                </a:path>
              </a:pathLst>
            </a:custGeom>
            <a:solidFill>
              <a:srgbClr val="EDF4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98858" y="6386625"/>
              <a:ext cx="2559685" cy="653415"/>
            </a:xfrm>
            <a:custGeom>
              <a:avLst/>
              <a:gdLst/>
              <a:ahLst/>
              <a:cxnLst/>
              <a:rect l="l" t="t" r="r" b="b"/>
              <a:pathLst>
                <a:path w="2559684" h="653415">
                  <a:moveTo>
                    <a:pt x="61715" y="0"/>
                  </a:moveTo>
                  <a:lnTo>
                    <a:pt x="2497829" y="0"/>
                  </a:lnTo>
                  <a:lnTo>
                    <a:pt x="2521851" y="4888"/>
                  </a:lnTo>
                  <a:lnTo>
                    <a:pt x="2541468" y="18221"/>
                  </a:lnTo>
                  <a:lnTo>
                    <a:pt x="2554694" y="37998"/>
                  </a:lnTo>
                  <a:lnTo>
                    <a:pt x="2559545" y="62218"/>
                  </a:lnTo>
                  <a:lnTo>
                    <a:pt x="2559545" y="590767"/>
                  </a:lnTo>
                  <a:lnTo>
                    <a:pt x="2554694" y="614986"/>
                  </a:lnTo>
                  <a:lnTo>
                    <a:pt x="2541468" y="634763"/>
                  </a:lnTo>
                  <a:lnTo>
                    <a:pt x="2521851" y="648096"/>
                  </a:lnTo>
                  <a:lnTo>
                    <a:pt x="2497829" y="652985"/>
                  </a:lnTo>
                  <a:lnTo>
                    <a:pt x="61715" y="652985"/>
                  </a:lnTo>
                  <a:lnTo>
                    <a:pt x="37693" y="648096"/>
                  </a:lnTo>
                  <a:lnTo>
                    <a:pt x="18076" y="634763"/>
                  </a:lnTo>
                  <a:lnTo>
                    <a:pt x="4850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850" y="37998"/>
                  </a:lnTo>
                  <a:lnTo>
                    <a:pt x="18076" y="18221"/>
                  </a:lnTo>
                  <a:lnTo>
                    <a:pt x="37693" y="4888"/>
                  </a:lnTo>
                  <a:lnTo>
                    <a:pt x="61715" y="0"/>
                  </a:lnTo>
                  <a:close/>
                </a:path>
              </a:pathLst>
            </a:custGeom>
            <a:ln w="54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387785" y="3479982"/>
              <a:ext cx="0" cy="238760"/>
            </a:xfrm>
            <a:custGeom>
              <a:avLst/>
              <a:gdLst/>
              <a:ahLst/>
              <a:cxnLst/>
              <a:rect l="l" t="t" r="r" b="b"/>
              <a:pathLst>
                <a:path h="238760">
                  <a:moveTo>
                    <a:pt x="0" y="238390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368099" y="3697704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600656" y="5806556"/>
              <a:ext cx="522605" cy="2501900"/>
            </a:xfrm>
            <a:custGeom>
              <a:avLst/>
              <a:gdLst/>
              <a:ahLst/>
              <a:cxnLst/>
              <a:rect l="l" t="t" r="r" b="b"/>
              <a:pathLst>
                <a:path w="522605" h="2501900">
                  <a:moveTo>
                    <a:pt x="522486" y="2501379"/>
                  </a:moveTo>
                  <a:lnTo>
                    <a:pt x="46522" y="2501379"/>
                  </a:lnTo>
                  <a:lnTo>
                    <a:pt x="28412" y="2497944"/>
                  </a:lnTo>
                  <a:lnTo>
                    <a:pt x="13625" y="2488576"/>
                  </a:lnTo>
                  <a:lnTo>
                    <a:pt x="3655" y="2474680"/>
                  </a:lnTo>
                  <a:lnTo>
                    <a:pt x="0" y="2457663"/>
                  </a:lnTo>
                  <a:lnTo>
                    <a:pt x="0" y="43715"/>
                  </a:lnTo>
                  <a:lnTo>
                    <a:pt x="3655" y="26698"/>
                  </a:lnTo>
                  <a:lnTo>
                    <a:pt x="13625" y="12803"/>
                  </a:lnTo>
                  <a:lnTo>
                    <a:pt x="28412" y="3435"/>
                  </a:lnTo>
                  <a:lnTo>
                    <a:pt x="46522" y="0"/>
                  </a:lnTo>
                  <a:lnTo>
                    <a:pt x="471043" y="0"/>
                  </a:lnTo>
                </a:path>
              </a:pathLst>
            </a:custGeom>
            <a:ln w="3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7107440" y="8292982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213" y="0"/>
                  </a:moveTo>
                  <a:lnTo>
                    <a:pt x="14952" y="0"/>
                  </a:lnTo>
                  <a:lnTo>
                    <a:pt x="6690" y="0"/>
                  </a:lnTo>
                  <a:lnTo>
                    <a:pt x="0" y="6690"/>
                  </a:lnTo>
                  <a:lnTo>
                    <a:pt x="0" y="23213"/>
                  </a:lnTo>
                  <a:lnTo>
                    <a:pt x="6690" y="29904"/>
                  </a:lnTo>
                  <a:lnTo>
                    <a:pt x="23213" y="29904"/>
                  </a:lnTo>
                  <a:lnTo>
                    <a:pt x="29904" y="23213"/>
                  </a:lnTo>
                  <a:lnTo>
                    <a:pt x="29904" y="6690"/>
                  </a:lnTo>
                  <a:lnTo>
                    <a:pt x="232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81686" y="7586328"/>
            <a:ext cx="1829435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30" dirty="0">
                <a:latin typeface="Lucida Sans"/>
                <a:cs typeface="Lucida Sans"/>
              </a:rPr>
              <a:t>Esther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Suárez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del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Casanova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Victoria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Ramírez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64449" y="6403768"/>
            <a:ext cx="284162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35" dirty="0">
                <a:latin typeface="Lucida Sans"/>
                <a:cs typeface="Lucida Sans"/>
              </a:rPr>
              <a:t>Elena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González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Cliente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Final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Profesional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53553" y="7557889"/>
            <a:ext cx="1050925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9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Hiemenz</a:t>
            </a:r>
            <a:endParaRPr sz="1150">
              <a:latin typeface="Lucida Sans"/>
              <a:cs typeface="Lucida Sans"/>
            </a:endParaRPr>
          </a:p>
          <a:p>
            <a:pPr marL="2032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Jefe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Ferias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82773" y="8341133"/>
            <a:ext cx="1426845" cy="1156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3545">
              <a:lnSpc>
                <a:spcPct val="107600"/>
              </a:lnSpc>
              <a:spcBef>
                <a:spcPts val="95"/>
              </a:spcBef>
            </a:pPr>
            <a:r>
              <a:rPr sz="1150" spc="20" dirty="0">
                <a:latin typeface="Lucida Sans"/>
                <a:cs typeface="Lucida Sans"/>
              </a:rPr>
              <a:t>Equipo: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Claes </a:t>
            </a:r>
            <a:r>
              <a:rPr sz="1150" spc="60" dirty="0">
                <a:latin typeface="Lucida Sans"/>
                <a:cs typeface="Lucida Sans"/>
              </a:rPr>
              <a:t>Johan </a:t>
            </a:r>
            <a:r>
              <a:rPr sz="1150" spc="20" dirty="0">
                <a:latin typeface="Lucida Sans"/>
                <a:cs typeface="Lucida Sans"/>
              </a:rPr>
              <a:t>Egnell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Leticia  </a:t>
            </a:r>
            <a:r>
              <a:rPr sz="1150" spc="5" dirty="0">
                <a:latin typeface="Lucida Sans"/>
                <a:cs typeface="Lucida Sans"/>
              </a:rPr>
              <a:t>González </a:t>
            </a:r>
            <a:r>
              <a:rPr sz="1150" spc="10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Erica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Fernández</a:t>
            </a:r>
            <a:endParaRPr sz="1150">
              <a:latin typeface="Lucida Sans"/>
              <a:cs typeface="Lucida Sans"/>
            </a:endParaRPr>
          </a:p>
          <a:p>
            <a:pPr marL="105410" marR="97790" indent="97790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Raquel </a:t>
            </a:r>
            <a:r>
              <a:rPr sz="1150" spc="20" dirty="0">
                <a:latin typeface="Lucida Sans"/>
                <a:cs typeface="Lucida Sans"/>
              </a:rPr>
              <a:t>Castro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Romina</a:t>
            </a:r>
            <a:r>
              <a:rPr sz="1150" spc="-7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Martínez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2491" y="8345383"/>
            <a:ext cx="1463040" cy="11569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91440" marR="83820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Adriana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Gutiérrez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Eva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Barrera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Mercedes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Agulló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María </a:t>
            </a:r>
            <a:r>
              <a:rPr sz="1150" spc="10" dirty="0">
                <a:latin typeface="Lucida Sans"/>
                <a:cs typeface="Lucida Sans"/>
              </a:rPr>
              <a:t>O´Shanahan </a:t>
            </a:r>
            <a:r>
              <a:rPr sz="1150" spc="1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Rosa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Fernández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68090" y="9855872"/>
            <a:ext cx="261493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Mónica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Palacios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Cliente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Final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Control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Calidad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80430" y="10750525"/>
            <a:ext cx="1614170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529590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65100" marR="157480" indent="132715">
              <a:lnSpc>
                <a:spcPct val="107600"/>
              </a:lnSpc>
            </a:pPr>
            <a:r>
              <a:rPr sz="1150" spc="10" dirty="0">
                <a:latin typeface="Lucida Sans"/>
                <a:cs typeface="Lucida Sans"/>
              </a:rPr>
              <a:t>Luisa </a:t>
            </a:r>
            <a:r>
              <a:rPr sz="1150" spc="40" dirty="0">
                <a:latin typeface="Lucida Sans"/>
                <a:cs typeface="Lucida Sans"/>
              </a:rPr>
              <a:t>Jiménez </a:t>
            </a:r>
            <a:r>
              <a:rPr sz="1150" spc="4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Dolores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Martín</a:t>
            </a:r>
            <a:endParaRPr sz="11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20" dirty="0">
                <a:latin typeface="Lucida Sans"/>
                <a:cs typeface="Lucida Sans"/>
              </a:rPr>
              <a:t>Ainhoa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Reguera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Plaza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716357" y="9836319"/>
            <a:ext cx="2380615" cy="659130"/>
            <a:chOff x="6716357" y="9836319"/>
            <a:chExt cx="2380615" cy="659130"/>
          </a:xfrm>
        </p:grpSpPr>
        <p:sp>
          <p:nvSpPr>
            <p:cNvPr id="58" name="object 58"/>
            <p:cNvSpPr/>
            <p:nvPr/>
          </p:nvSpPr>
          <p:spPr>
            <a:xfrm>
              <a:off x="6719214" y="9839177"/>
              <a:ext cx="2374900" cy="653415"/>
            </a:xfrm>
            <a:custGeom>
              <a:avLst/>
              <a:gdLst/>
              <a:ahLst/>
              <a:cxnLst/>
              <a:rect l="l" t="t" r="r" b="b"/>
              <a:pathLst>
                <a:path w="2374900" h="653415">
                  <a:moveTo>
                    <a:pt x="2314620" y="0"/>
                  </a:moveTo>
                  <a:lnTo>
                    <a:pt x="59872" y="0"/>
                  </a:lnTo>
                  <a:lnTo>
                    <a:pt x="36567" y="4940"/>
                  </a:lnTo>
                  <a:lnTo>
                    <a:pt x="17536" y="18413"/>
                  </a:lnTo>
                  <a:lnTo>
                    <a:pt x="4705" y="38396"/>
                  </a:lnTo>
                  <a:lnTo>
                    <a:pt x="0" y="62867"/>
                  </a:lnTo>
                  <a:lnTo>
                    <a:pt x="0" y="590118"/>
                  </a:lnTo>
                  <a:lnTo>
                    <a:pt x="4705" y="614589"/>
                  </a:lnTo>
                  <a:lnTo>
                    <a:pt x="17536" y="634572"/>
                  </a:lnTo>
                  <a:lnTo>
                    <a:pt x="36567" y="648045"/>
                  </a:lnTo>
                  <a:lnTo>
                    <a:pt x="59872" y="652985"/>
                  </a:lnTo>
                  <a:lnTo>
                    <a:pt x="2314620" y="652985"/>
                  </a:lnTo>
                  <a:lnTo>
                    <a:pt x="2337925" y="648045"/>
                  </a:lnTo>
                  <a:lnTo>
                    <a:pt x="2356957" y="634572"/>
                  </a:lnTo>
                  <a:lnTo>
                    <a:pt x="2369788" y="614589"/>
                  </a:lnTo>
                  <a:lnTo>
                    <a:pt x="2374493" y="590118"/>
                  </a:lnTo>
                  <a:lnTo>
                    <a:pt x="2374493" y="62867"/>
                  </a:lnTo>
                  <a:lnTo>
                    <a:pt x="2369788" y="38396"/>
                  </a:lnTo>
                  <a:lnTo>
                    <a:pt x="2356957" y="18413"/>
                  </a:lnTo>
                  <a:lnTo>
                    <a:pt x="2337925" y="4940"/>
                  </a:lnTo>
                  <a:lnTo>
                    <a:pt x="2314620" y="0"/>
                  </a:lnTo>
                  <a:close/>
                </a:path>
              </a:pathLst>
            </a:custGeom>
            <a:solidFill>
              <a:srgbClr val="D5E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19214" y="9839177"/>
              <a:ext cx="2374900" cy="653415"/>
            </a:xfrm>
            <a:custGeom>
              <a:avLst/>
              <a:gdLst/>
              <a:ahLst/>
              <a:cxnLst/>
              <a:rect l="l" t="t" r="r" b="b"/>
              <a:pathLst>
                <a:path w="2374900" h="653415">
                  <a:moveTo>
                    <a:pt x="59872" y="652985"/>
                  </a:moveTo>
                  <a:lnTo>
                    <a:pt x="2314620" y="652985"/>
                  </a:lnTo>
                  <a:lnTo>
                    <a:pt x="2337925" y="648045"/>
                  </a:lnTo>
                  <a:lnTo>
                    <a:pt x="2356957" y="634572"/>
                  </a:lnTo>
                  <a:lnTo>
                    <a:pt x="2369788" y="614589"/>
                  </a:lnTo>
                  <a:lnTo>
                    <a:pt x="2374493" y="590118"/>
                  </a:lnTo>
                  <a:lnTo>
                    <a:pt x="2374493" y="62867"/>
                  </a:lnTo>
                  <a:lnTo>
                    <a:pt x="2369788" y="38396"/>
                  </a:lnTo>
                  <a:lnTo>
                    <a:pt x="2356957" y="18413"/>
                  </a:lnTo>
                  <a:lnTo>
                    <a:pt x="2337925" y="4940"/>
                  </a:lnTo>
                  <a:lnTo>
                    <a:pt x="2314620" y="0"/>
                  </a:lnTo>
                  <a:lnTo>
                    <a:pt x="59872" y="0"/>
                  </a:lnTo>
                  <a:lnTo>
                    <a:pt x="36567" y="4940"/>
                  </a:lnTo>
                  <a:lnTo>
                    <a:pt x="17536" y="18413"/>
                  </a:lnTo>
                  <a:lnTo>
                    <a:pt x="4705" y="38396"/>
                  </a:lnTo>
                  <a:lnTo>
                    <a:pt x="0" y="62867"/>
                  </a:lnTo>
                  <a:lnTo>
                    <a:pt x="0" y="590118"/>
                  </a:lnTo>
                  <a:lnTo>
                    <a:pt x="4705" y="614589"/>
                  </a:lnTo>
                  <a:lnTo>
                    <a:pt x="17536" y="634572"/>
                  </a:lnTo>
                  <a:lnTo>
                    <a:pt x="36567" y="648045"/>
                  </a:lnTo>
                  <a:lnTo>
                    <a:pt x="59872" y="652985"/>
                  </a:lnTo>
                  <a:close/>
                </a:path>
              </a:pathLst>
            </a:custGeom>
            <a:ln w="54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6882880" y="9858980"/>
            <a:ext cx="204470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35" dirty="0">
                <a:latin typeface="Lucida Sans"/>
                <a:cs typeface="Lucida Sans"/>
              </a:rPr>
              <a:t>Alberto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Ávila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Dtor.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Marketing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70201" y="10755833"/>
            <a:ext cx="147955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Andrés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Brito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Santos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Elena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Díaz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680983" y="6404530"/>
            <a:ext cx="275526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5" dirty="0">
                <a:latin typeface="Lucida Sans"/>
                <a:cs typeface="Lucida Sans"/>
              </a:rPr>
              <a:t>María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Guardiet</a:t>
            </a:r>
            <a:endParaRPr sz="1150">
              <a:latin typeface="Lucida Sans"/>
              <a:cs typeface="Lucida Sans"/>
            </a:endParaRPr>
          </a:p>
          <a:p>
            <a:pPr marL="12065" marR="5080" indent="-635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5" dirty="0">
                <a:latin typeface="Lucida Sans"/>
                <a:cs typeface="Lucida Sans"/>
              </a:rPr>
              <a:t>Inteligencia </a:t>
            </a:r>
            <a:r>
              <a:rPr sz="1150" spc="10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Turística,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Planificación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Conectividad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31901" y="7595448"/>
            <a:ext cx="1870710" cy="9683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25" dirty="0">
                <a:latin typeface="Lucida Sans"/>
                <a:cs typeface="Lucida Sans"/>
              </a:rPr>
              <a:t>Laura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Mº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Teresa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Montes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60" dirty="0">
                <a:latin typeface="Lucida Sans"/>
                <a:cs typeface="Lucida Sans"/>
              </a:rPr>
              <a:t>Oca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Samantha</a:t>
            </a:r>
            <a:r>
              <a:rPr sz="1150" spc="6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Escudero </a:t>
            </a:r>
            <a:r>
              <a:rPr sz="1150" spc="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Yaiza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Expósito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04626" y="6409075"/>
            <a:ext cx="236474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Alicia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García-Tuñón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desarrollo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Tecnológico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Informática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104702" y="7593248"/>
            <a:ext cx="1765300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329565" marR="321945" indent="-63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 </a:t>
            </a:r>
            <a:r>
              <a:rPr sz="1150" dirty="0">
                <a:latin typeface="Lucida Sans"/>
                <a:cs typeface="Lucida Sans"/>
              </a:rPr>
              <a:t>Díaz </a:t>
            </a:r>
            <a:r>
              <a:rPr sz="1150" spc="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Blas</a:t>
            </a:r>
            <a:r>
              <a:rPr sz="1150" spc="-6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León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45" dirty="0">
                <a:latin typeface="Lucida Sans"/>
                <a:cs typeface="Lucida Sans"/>
              </a:rPr>
              <a:t>Peña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5" dirty="0">
                <a:latin typeface="Lucida Sans"/>
                <a:cs typeface="Lucida Sans"/>
              </a:rPr>
              <a:t>Luis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Antonio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Hernández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311902" y="8217879"/>
            <a:ext cx="162750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50" dirty="0">
                <a:latin typeface="Lucida Sans"/>
                <a:cs typeface="Lucida Sans"/>
              </a:rPr>
              <a:t>Begoña </a:t>
            </a:r>
            <a:r>
              <a:rPr sz="1150" spc="10" dirty="0">
                <a:latin typeface="Lucida Sans"/>
                <a:cs typeface="Lucida Sans"/>
              </a:rPr>
              <a:t>Caballero </a:t>
            </a:r>
            <a:r>
              <a:rPr sz="1150" spc="1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Maite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Esther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Quintana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598467" y="6711858"/>
            <a:ext cx="423545" cy="842010"/>
            <a:chOff x="16598467" y="6711858"/>
            <a:chExt cx="423545" cy="842010"/>
          </a:xfrm>
        </p:grpSpPr>
        <p:sp>
          <p:nvSpPr>
            <p:cNvPr id="68" name="object 68"/>
            <p:cNvSpPr/>
            <p:nvPr/>
          </p:nvSpPr>
          <p:spPr>
            <a:xfrm>
              <a:off x="16604398" y="6714716"/>
              <a:ext cx="414655" cy="0"/>
            </a:xfrm>
            <a:custGeom>
              <a:avLst/>
              <a:gdLst/>
              <a:ahLst/>
              <a:cxnLst/>
              <a:rect l="l" t="t" r="r" b="b"/>
              <a:pathLst>
                <a:path w="414655">
                  <a:moveTo>
                    <a:pt x="0" y="0"/>
                  </a:moveTo>
                  <a:lnTo>
                    <a:pt x="414594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6601007" y="7551245"/>
              <a:ext cx="308610" cy="0"/>
            </a:xfrm>
            <a:custGeom>
              <a:avLst/>
              <a:gdLst/>
              <a:ahLst/>
              <a:cxnLst/>
              <a:rect l="l" t="t" r="r" b="b"/>
              <a:pathLst>
                <a:path w="308609">
                  <a:moveTo>
                    <a:pt x="0" y="0"/>
                  </a:moveTo>
                  <a:lnTo>
                    <a:pt x="308095" y="0"/>
                  </a:lnTo>
                </a:path>
              </a:pathLst>
            </a:custGeom>
            <a:ln w="4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6477280" y="2469602"/>
            <a:ext cx="182118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SERVICIOS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GENERALES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70073" y="3775007"/>
            <a:ext cx="1645920" cy="9683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77800" marR="16954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Diego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Santana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del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Afonso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-5" dirty="0">
                <a:latin typeface="Lucida Sans"/>
                <a:cs typeface="Lucida Sans"/>
              </a:rPr>
              <a:t>Miguel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Jiménez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3142825" y="3122703"/>
            <a:ext cx="8213090" cy="3582670"/>
            <a:chOff x="3142825" y="3122703"/>
            <a:chExt cx="8213090" cy="3582670"/>
          </a:xfrm>
        </p:grpSpPr>
        <p:sp>
          <p:nvSpPr>
            <p:cNvPr id="73" name="object 73"/>
            <p:cNvSpPr/>
            <p:nvPr/>
          </p:nvSpPr>
          <p:spPr>
            <a:xfrm>
              <a:off x="3145683" y="6702242"/>
              <a:ext cx="243204" cy="0"/>
            </a:xfrm>
            <a:custGeom>
              <a:avLst/>
              <a:gdLst/>
              <a:ahLst/>
              <a:cxnLst/>
              <a:rect l="l" t="t" r="r" b="b"/>
              <a:pathLst>
                <a:path w="243204">
                  <a:moveTo>
                    <a:pt x="243165" y="0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777558" y="3125243"/>
              <a:ext cx="2576195" cy="0"/>
            </a:xfrm>
            <a:custGeom>
              <a:avLst/>
              <a:gdLst/>
              <a:ahLst/>
              <a:cxnLst/>
              <a:rect l="l" t="t" r="r" b="b"/>
              <a:pathLst>
                <a:path w="2576195">
                  <a:moveTo>
                    <a:pt x="0" y="0"/>
                  </a:moveTo>
                  <a:lnTo>
                    <a:pt x="2575617" y="0"/>
                  </a:lnTo>
                </a:path>
              </a:pathLst>
            </a:custGeom>
            <a:ln w="45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877851" y="5504757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2315447" y="0"/>
                  </a:move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877851" y="5504757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0" y="678743"/>
                  </a:move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close/>
                </a:path>
              </a:pathLst>
            </a:custGeom>
            <a:ln w="119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961234" y="866513"/>
            <a:ext cx="126364" cy="677545"/>
            <a:chOff x="961234" y="866513"/>
            <a:chExt cx="126364" cy="677545"/>
          </a:xfrm>
        </p:grpSpPr>
        <p:sp>
          <p:nvSpPr>
            <p:cNvPr id="78" name="object 78"/>
            <p:cNvSpPr/>
            <p:nvPr/>
          </p:nvSpPr>
          <p:spPr>
            <a:xfrm>
              <a:off x="961307" y="109219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ED78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61234" y="120503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142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69"/>
                  </a:lnTo>
                  <a:lnTo>
                    <a:pt x="0" y="112844"/>
                  </a:lnTo>
                  <a:lnTo>
                    <a:pt x="65987" y="112844"/>
                  </a:lnTo>
                  <a:lnTo>
                    <a:pt x="65997" y="111169"/>
                  </a:lnTo>
                  <a:lnTo>
                    <a:pt x="66406" y="109452"/>
                  </a:lnTo>
                  <a:lnTo>
                    <a:pt x="125723" y="3403"/>
                  </a:lnTo>
                  <a:lnTo>
                    <a:pt x="126121" y="1685"/>
                  </a:lnTo>
                  <a:lnTo>
                    <a:pt x="126142" y="0"/>
                  </a:lnTo>
                  <a:close/>
                </a:path>
              </a:pathLst>
            </a:custGeom>
            <a:solidFill>
              <a:srgbClr val="E95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61307" y="1317877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C2D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61302" y="1430719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79B8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307" y="866513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392"/>
                  </a:lnTo>
                  <a:lnTo>
                    <a:pt x="59736" y="109441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41"/>
                  </a:lnTo>
                  <a:lnTo>
                    <a:pt x="67160" y="5005"/>
                  </a:lnTo>
                  <a:lnTo>
                    <a:pt x="66333" y="3392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2FB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61302" y="979352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0FA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4" name="object 8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7765" y="944317"/>
            <a:ext cx="1532972" cy="389419"/>
          </a:xfrm>
          <a:prstGeom prst="rect">
            <a:avLst/>
          </a:prstGeom>
        </p:spPr>
      </p:pic>
      <p:pic>
        <p:nvPicPr>
          <p:cNvPr id="85" name="object 8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1124" y="1412139"/>
            <a:ext cx="1531435" cy="65029"/>
          </a:xfrm>
          <a:prstGeom prst="rect">
            <a:avLst/>
          </a:prstGeom>
        </p:spPr>
      </p:pic>
      <p:grpSp>
        <p:nvGrpSpPr>
          <p:cNvPr id="86" name="object 86"/>
          <p:cNvGrpSpPr/>
          <p:nvPr/>
        </p:nvGrpSpPr>
        <p:grpSpPr>
          <a:xfrm>
            <a:off x="16783184" y="776573"/>
            <a:ext cx="342265" cy="652780"/>
            <a:chOff x="16783184" y="776573"/>
            <a:chExt cx="342265" cy="652780"/>
          </a:xfrm>
        </p:grpSpPr>
        <p:sp>
          <p:nvSpPr>
            <p:cNvPr id="87" name="object 87"/>
            <p:cNvSpPr/>
            <p:nvPr/>
          </p:nvSpPr>
          <p:spPr>
            <a:xfrm>
              <a:off x="16791311" y="1059819"/>
              <a:ext cx="325755" cy="369570"/>
            </a:xfrm>
            <a:custGeom>
              <a:avLst/>
              <a:gdLst/>
              <a:ahLst/>
              <a:cxnLst/>
              <a:rect l="l" t="t" r="r" b="b"/>
              <a:pathLst>
                <a:path w="325755" h="369569">
                  <a:moveTo>
                    <a:pt x="325675" y="0"/>
                  </a:moveTo>
                  <a:lnTo>
                    <a:pt x="0" y="0"/>
                  </a:lnTo>
                  <a:lnTo>
                    <a:pt x="0" y="325613"/>
                  </a:lnTo>
                  <a:lnTo>
                    <a:pt x="37501" y="344175"/>
                  </a:lnTo>
                  <a:lnTo>
                    <a:pt x="77264" y="357815"/>
                  </a:lnTo>
                  <a:lnTo>
                    <a:pt x="119156" y="366277"/>
                  </a:lnTo>
                  <a:lnTo>
                    <a:pt x="162790" y="369182"/>
                  </a:lnTo>
                  <a:lnTo>
                    <a:pt x="206463" y="366277"/>
                  </a:lnTo>
                  <a:lnTo>
                    <a:pt x="248368" y="357815"/>
                  </a:lnTo>
                  <a:lnTo>
                    <a:pt x="288134" y="344175"/>
                  </a:lnTo>
                  <a:lnTo>
                    <a:pt x="325393" y="325738"/>
                  </a:lnTo>
                  <a:lnTo>
                    <a:pt x="325675" y="325738"/>
                  </a:lnTo>
                  <a:lnTo>
                    <a:pt x="325675" y="0"/>
                  </a:lnTo>
                  <a:close/>
                </a:path>
              </a:pathLst>
            </a:custGeom>
            <a:solidFill>
              <a:srgbClr val="9C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840162" y="1103928"/>
              <a:ext cx="228600" cy="271780"/>
            </a:xfrm>
            <a:custGeom>
              <a:avLst/>
              <a:gdLst/>
              <a:ahLst/>
              <a:cxnLst/>
              <a:rect l="l" t="t" r="r" b="b"/>
              <a:pathLst>
                <a:path w="228600" h="271780">
                  <a:moveTo>
                    <a:pt x="48829" y="0"/>
                  </a:moveTo>
                  <a:lnTo>
                    <a:pt x="42599" y="1183"/>
                  </a:lnTo>
                  <a:lnTo>
                    <a:pt x="37108" y="4735"/>
                  </a:lnTo>
                  <a:lnTo>
                    <a:pt x="0" y="40702"/>
                  </a:lnTo>
                  <a:lnTo>
                    <a:pt x="97693" y="40702"/>
                  </a:lnTo>
                  <a:lnTo>
                    <a:pt x="60574" y="4735"/>
                  </a:lnTo>
                  <a:lnTo>
                    <a:pt x="55065" y="1183"/>
                  </a:lnTo>
                  <a:lnTo>
                    <a:pt x="48829" y="0"/>
                  </a:lnTo>
                  <a:close/>
                </a:path>
                <a:path w="228600" h="271780">
                  <a:moveTo>
                    <a:pt x="179097" y="0"/>
                  </a:moveTo>
                  <a:lnTo>
                    <a:pt x="172856" y="1183"/>
                  </a:lnTo>
                  <a:lnTo>
                    <a:pt x="167356" y="4735"/>
                  </a:lnTo>
                  <a:lnTo>
                    <a:pt x="130257" y="40702"/>
                  </a:lnTo>
                  <a:lnTo>
                    <a:pt x="227940" y="40702"/>
                  </a:lnTo>
                  <a:lnTo>
                    <a:pt x="190863" y="4735"/>
                  </a:lnTo>
                  <a:lnTo>
                    <a:pt x="185345" y="1183"/>
                  </a:lnTo>
                  <a:lnTo>
                    <a:pt x="179097" y="0"/>
                  </a:lnTo>
                  <a:close/>
                </a:path>
                <a:path w="228600" h="271780">
                  <a:moveTo>
                    <a:pt x="179097" y="76924"/>
                  </a:moveTo>
                  <a:lnTo>
                    <a:pt x="172856" y="78112"/>
                  </a:lnTo>
                  <a:lnTo>
                    <a:pt x="167356" y="81675"/>
                  </a:lnTo>
                  <a:lnTo>
                    <a:pt x="130257" y="117653"/>
                  </a:lnTo>
                  <a:lnTo>
                    <a:pt x="227940" y="117653"/>
                  </a:lnTo>
                  <a:lnTo>
                    <a:pt x="190863" y="81675"/>
                  </a:lnTo>
                  <a:lnTo>
                    <a:pt x="185345" y="78112"/>
                  </a:lnTo>
                  <a:lnTo>
                    <a:pt x="179097" y="76924"/>
                  </a:lnTo>
                  <a:close/>
                </a:path>
                <a:path w="228600" h="271780">
                  <a:moveTo>
                    <a:pt x="48829" y="76924"/>
                  </a:moveTo>
                  <a:lnTo>
                    <a:pt x="42599" y="78112"/>
                  </a:lnTo>
                  <a:lnTo>
                    <a:pt x="37108" y="81675"/>
                  </a:lnTo>
                  <a:lnTo>
                    <a:pt x="0" y="117653"/>
                  </a:lnTo>
                  <a:lnTo>
                    <a:pt x="97693" y="117653"/>
                  </a:lnTo>
                  <a:lnTo>
                    <a:pt x="60574" y="81675"/>
                  </a:lnTo>
                  <a:lnTo>
                    <a:pt x="55065" y="78112"/>
                  </a:lnTo>
                  <a:lnTo>
                    <a:pt x="48829" y="76924"/>
                  </a:lnTo>
                  <a:close/>
                </a:path>
                <a:path w="228600" h="271780">
                  <a:moveTo>
                    <a:pt x="113141" y="230917"/>
                  </a:moveTo>
                  <a:lnTo>
                    <a:pt x="106895" y="232102"/>
                  </a:lnTo>
                  <a:lnTo>
                    <a:pt x="101368" y="235660"/>
                  </a:lnTo>
                  <a:lnTo>
                    <a:pt x="64301" y="271638"/>
                  </a:lnTo>
                  <a:lnTo>
                    <a:pt x="161984" y="271638"/>
                  </a:lnTo>
                  <a:lnTo>
                    <a:pt x="124875" y="235660"/>
                  </a:lnTo>
                  <a:lnTo>
                    <a:pt x="119378" y="232102"/>
                  </a:lnTo>
                  <a:lnTo>
                    <a:pt x="113141" y="230917"/>
                  </a:lnTo>
                  <a:close/>
                </a:path>
                <a:path w="228600" h="271780">
                  <a:moveTo>
                    <a:pt x="49440" y="153861"/>
                  </a:moveTo>
                  <a:lnTo>
                    <a:pt x="43199" y="155055"/>
                  </a:lnTo>
                  <a:lnTo>
                    <a:pt x="37716" y="158636"/>
                  </a:lnTo>
                  <a:lnTo>
                    <a:pt x="617" y="194593"/>
                  </a:lnTo>
                  <a:lnTo>
                    <a:pt x="98311" y="194593"/>
                  </a:lnTo>
                  <a:lnTo>
                    <a:pt x="61181" y="158636"/>
                  </a:lnTo>
                  <a:lnTo>
                    <a:pt x="55686" y="155055"/>
                  </a:lnTo>
                  <a:lnTo>
                    <a:pt x="49440" y="153861"/>
                  </a:lnTo>
                  <a:close/>
                </a:path>
                <a:path w="228600" h="271780">
                  <a:moveTo>
                    <a:pt x="179732" y="153861"/>
                  </a:moveTo>
                  <a:lnTo>
                    <a:pt x="173490" y="155055"/>
                  </a:lnTo>
                  <a:lnTo>
                    <a:pt x="167984" y="158636"/>
                  </a:lnTo>
                  <a:lnTo>
                    <a:pt x="130886" y="194593"/>
                  </a:lnTo>
                  <a:lnTo>
                    <a:pt x="228579" y="194593"/>
                  </a:lnTo>
                  <a:lnTo>
                    <a:pt x="191481" y="158636"/>
                  </a:lnTo>
                  <a:lnTo>
                    <a:pt x="185975" y="155055"/>
                  </a:lnTo>
                  <a:lnTo>
                    <a:pt x="179732" y="1538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6783184" y="776573"/>
              <a:ext cx="342265" cy="273050"/>
            </a:xfrm>
            <a:custGeom>
              <a:avLst/>
              <a:gdLst/>
              <a:ahLst/>
              <a:cxnLst/>
              <a:rect l="l" t="t" r="r" b="b"/>
              <a:pathLst>
                <a:path w="342265" h="273050">
                  <a:moveTo>
                    <a:pt x="179135" y="36669"/>
                  </a:moveTo>
                  <a:lnTo>
                    <a:pt x="162811" y="36669"/>
                  </a:lnTo>
                  <a:lnTo>
                    <a:pt x="162811" y="57045"/>
                  </a:lnTo>
                  <a:lnTo>
                    <a:pt x="179135" y="57045"/>
                  </a:lnTo>
                  <a:lnTo>
                    <a:pt x="179135" y="36669"/>
                  </a:lnTo>
                  <a:close/>
                </a:path>
                <a:path w="342265" h="273050">
                  <a:moveTo>
                    <a:pt x="199438" y="20407"/>
                  </a:moveTo>
                  <a:lnTo>
                    <a:pt x="142414" y="20407"/>
                  </a:lnTo>
                  <a:lnTo>
                    <a:pt x="142414" y="36669"/>
                  </a:lnTo>
                  <a:lnTo>
                    <a:pt x="199438" y="36669"/>
                  </a:lnTo>
                  <a:lnTo>
                    <a:pt x="199438" y="20407"/>
                  </a:lnTo>
                  <a:close/>
                </a:path>
                <a:path w="342265" h="273050">
                  <a:moveTo>
                    <a:pt x="179135" y="0"/>
                  </a:moveTo>
                  <a:lnTo>
                    <a:pt x="162811" y="0"/>
                  </a:lnTo>
                  <a:lnTo>
                    <a:pt x="162811" y="20407"/>
                  </a:lnTo>
                  <a:lnTo>
                    <a:pt x="179135" y="20407"/>
                  </a:lnTo>
                  <a:lnTo>
                    <a:pt x="179135" y="0"/>
                  </a:lnTo>
                  <a:close/>
                </a:path>
                <a:path w="342265" h="273050">
                  <a:moveTo>
                    <a:pt x="170361" y="204255"/>
                  </a:moveTo>
                  <a:lnTo>
                    <a:pt x="134800" y="206331"/>
                  </a:lnTo>
                  <a:lnTo>
                    <a:pt x="100462" y="212405"/>
                  </a:lnTo>
                  <a:lnTo>
                    <a:pt x="67585" y="222247"/>
                  </a:lnTo>
                  <a:lnTo>
                    <a:pt x="36407" y="235626"/>
                  </a:lnTo>
                  <a:lnTo>
                    <a:pt x="54773" y="272599"/>
                  </a:lnTo>
                  <a:lnTo>
                    <a:pt x="81949" y="260815"/>
                  </a:lnTo>
                  <a:lnTo>
                    <a:pt x="110636" y="252134"/>
                  </a:lnTo>
                  <a:lnTo>
                    <a:pt x="140613" y="246770"/>
                  </a:lnTo>
                  <a:lnTo>
                    <a:pt x="171659" y="244934"/>
                  </a:lnTo>
                  <a:lnTo>
                    <a:pt x="301142" y="244934"/>
                  </a:lnTo>
                  <a:lnTo>
                    <a:pt x="305550" y="236181"/>
                  </a:lnTo>
                  <a:lnTo>
                    <a:pt x="274101" y="222570"/>
                  </a:lnTo>
                  <a:lnTo>
                    <a:pt x="240928" y="212553"/>
                  </a:lnTo>
                  <a:lnTo>
                    <a:pt x="206269" y="206369"/>
                  </a:lnTo>
                  <a:lnTo>
                    <a:pt x="170361" y="204255"/>
                  </a:lnTo>
                  <a:close/>
                </a:path>
                <a:path w="342265" h="273050">
                  <a:moveTo>
                    <a:pt x="301142" y="244934"/>
                  </a:moveTo>
                  <a:lnTo>
                    <a:pt x="171659" y="244934"/>
                  </a:lnTo>
                  <a:lnTo>
                    <a:pt x="202431" y="246727"/>
                  </a:lnTo>
                  <a:lnTo>
                    <a:pt x="232123" y="251972"/>
                  </a:lnTo>
                  <a:lnTo>
                    <a:pt x="260543" y="260470"/>
                  </a:lnTo>
                  <a:lnTo>
                    <a:pt x="287499" y="272023"/>
                  </a:lnTo>
                  <a:lnTo>
                    <a:pt x="301142" y="244934"/>
                  </a:lnTo>
                  <a:close/>
                </a:path>
                <a:path w="342265" h="273050">
                  <a:moveTo>
                    <a:pt x="328118" y="118205"/>
                  </a:moveTo>
                  <a:lnTo>
                    <a:pt x="273080" y="118205"/>
                  </a:lnTo>
                  <a:lnTo>
                    <a:pt x="287366" y="122504"/>
                  </a:lnTo>
                  <a:lnTo>
                    <a:pt x="298877" y="131383"/>
                  </a:lnTo>
                  <a:lnTo>
                    <a:pt x="306557" y="143788"/>
                  </a:lnTo>
                  <a:lnTo>
                    <a:pt x="309351" y="158665"/>
                  </a:lnTo>
                  <a:lnTo>
                    <a:pt x="307016" y="172276"/>
                  </a:lnTo>
                  <a:lnTo>
                    <a:pt x="300551" y="183917"/>
                  </a:lnTo>
                  <a:lnTo>
                    <a:pt x="290763" y="192795"/>
                  </a:lnTo>
                  <a:lnTo>
                    <a:pt x="278462" y="198119"/>
                  </a:lnTo>
                  <a:lnTo>
                    <a:pt x="288166" y="201694"/>
                  </a:lnTo>
                  <a:lnTo>
                    <a:pt x="297713" y="205576"/>
                  </a:lnTo>
                  <a:lnTo>
                    <a:pt x="307111" y="209750"/>
                  </a:lnTo>
                  <a:lnTo>
                    <a:pt x="316367" y="214202"/>
                  </a:lnTo>
                  <a:lnTo>
                    <a:pt x="326953" y="202964"/>
                  </a:lnTo>
                  <a:lnTo>
                    <a:pt x="335010" y="189704"/>
                  </a:lnTo>
                  <a:lnTo>
                    <a:pt x="340138" y="174809"/>
                  </a:lnTo>
                  <a:lnTo>
                    <a:pt x="341937" y="158665"/>
                  </a:lnTo>
                  <a:lnTo>
                    <a:pt x="336176" y="130150"/>
                  </a:lnTo>
                  <a:lnTo>
                    <a:pt x="328118" y="118205"/>
                  </a:lnTo>
                  <a:close/>
                </a:path>
                <a:path w="342265" h="273050">
                  <a:moveTo>
                    <a:pt x="78667" y="85411"/>
                  </a:moveTo>
                  <a:lnTo>
                    <a:pt x="73296" y="85411"/>
                  </a:lnTo>
                  <a:lnTo>
                    <a:pt x="44757" y="91167"/>
                  </a:lnTo>
                  <a:lnTo>
                    <a:pt x="21460" y="106865"/>
                  </a:lnTo>
                  <a:lnTo>
                    <a:pt x="5757" y="130150"/>
                  </a:lnTo>
                  <a:lnTo>
                    <a:pt x="0" y="158665"/>
                  </a:lnTo>
                  <a:lnTo>
                    <a:pt x="1776" y="174706"/>
                  </a:lnTo>
                  <a:lnTo>
                    <a:pt x="6842" y="189525"/>
                  </a:lnTo>
                  <a:lnTo>
                    <a:pt x="14807" y="202739"/>
                  </a:lnTo>
                  <a:lnTo>
                    <a:pt x="25276" y="213962"/>
                  </a:lnTo>
                  <a:lnTo>
                    <a:pt x="34488" y="209522"/>
                  </a:lnTo>
                  <a:lnTo>
                    <a:pt x="43857" y="205386"/>
                  </a:lnTo>
                  <a:lnTo>
                    <a:pt x="53383" y="201549"/>
                  </a:lnTo>
                  <a:lnTo>
                    <a:pt x="63066" y="198004"/>
                  </a:lnTo>
                  <a:lnTo>
                    <a:pt x="50908" y="192610"/>
                  </a:lnTo>
                  <a:lnTo>
                    <a:pt x="41252" y="183726"/>
                  </a:lnTo>
                  <a:lnTo>
                    <a:pt x="34954" y="172276"/>
                  </a:lnTo>
                  <a:lnTo>
                    <a:pt x="34837" y="171879"/>
                  </a:lnTo>
                  <a:lnTo>
                    <a:pt x="32585" y="158665"/>
                  </a:lnTo>
                  <a:lnTo>
                    <a:pt x="35376" y="143788"/>
                  </a:lnTo>
                  <a:lnTo>
                    <a:pt x="43045" y="131383"/>
                  </a:lnTo>
                  <a:lnTo>
                    <a:pt x="54539" y="122504"/>
                  </a:lnTo>
                  <a:lnTo>
                    <a:pt x="68804" y="118205"/>
                  </a:lnTo>
                  <a:lnTo>
                    <a:pt x="105045" y="118205"/>
                  </a:lnTo>
                  <a:lnTo>
                    <a:pt x="108463" y="113633"/>
                  </a:lnTo>
                  <a:lnTo>
                    <a:pt x="114696" y="108102"/>
                  </a:lnTo>
                  <a:lnTo>
                    <a:pt x="122036" y="103881"/>
                  </a:lnTo>
                  <a:lnTo>
                    <a:pt x="126969" y="101724"/>
                  </a:lnTo>
                  <a:lnTo>
                    <a:pt x="132540" y="100478"/>
                  </a:lnTo>
                  <a:lnTo>
                    <a:pt x="310991" y="100478"/>
                  </a:lnTo>
                  <a:lnTo>
                    <a:pt x="297175" y="91167"/>
                  </a:lnTo>
                  <a:lnTo>
                    <a:pt x="277012" y="87096"/>
                  </a:lnTo>
                  <a:lnTo>
                    <a:pt x="88950" y="87096"/>
                  </a:lnTo>
                  <a:lnTo>
                    <a:pt x="83913" y="85986"/>
                  </a:lnTo>
                  <a:lnTo>
                    <a:pt x="78667" y="85411"/>
                  </a:lnTo>
                  <a:close/>
                </a:path>
                <a:path w="342265" h="273050">
                  <a:moveTo>
                    <a:pt x="310991" y="100478"/>
                  </a:moveTo>
                  <a:lnTo>
                    <a:pt x="209365" y="100478"/>
                  </a:lnTo>
                  <a:lnTo>
                    <a:pt x="214925" y="101724"/>
                  </a:lnTo>
                  <a:lnTo>
                    <a:pt x="219930" y="103913"/>
                  </a:lnTo>
                  <a:lnTo>
                    <a:pt x="244243" y="136550"/>
                  </a:lnTo>
                  <a:lnTo>
                    <a:pt x="244243" y="141168"/>
                  </a:lnTo>
                  <a:lnTo>
                    <a:pt x="224966" y="175732"/>
                  </a:lnTo>
                  <a:lnTo>
                    <a:pt x="206087" y="181764"/>
                  </a:lnTo>
                  <a:lnTo>
                    <a:pt x="219081" y="183433"/>
                  </a:lnTo>
                  <a:lnTo>
                    <a:pt x="231847" y="185596"/>
                  </a:lnTo>
                  <a:lnTo>
                    <a:pt x="244427" y="188245"/>
                  </a:lnTo>
                  <a:lnTo>
                    <a:pt x="256798" y="191376"/>
                  </a:lnTo>
                  <a:lnTo>
                    <a:pt x="265143" y="180761"/>
                  </a:lnTo>
                  <a:lnTo>
                    <a:pt x="271462" y="168651"/>
                  </a:lnTo>
                  <a:lnTo>
                    <a:pt x="275446" y="155334"/>
                  </a:lnTo>
                  <a:lnTo>
                    <a:pt x="276829" y="141168"/>
                  </a:lnTo>
                  <a:lnTo>
                    <a:pt x="276829" y="133158"/>
                  </a:lnTo>
                  <a:lnTo>
                    <a:pt x="275488" y="125399"/>
                  </a:lnTo>
                  <a:lnTo>
                    <a:pt x="273080" y="118205"/>
                  </a:lnTo>
                  <a:lnTo>
                    <a:pt x="328118" y="118205"/>
                  </a:lnTo>
                  <a:lnTo>
                    <a:pt x="320467" y="106865"/>
                  </a:lnTo>
                  <a:lnTo>
                    <a:pt x="310991" y="100478"/>
                  </a:lnTo>
                  <a:close/>
                </a:path>
                <a:path w="342265" h="273050">
                  <a:moveTo>
                    <a:pt x="105045" y="118205"/>
                  </a:moveTo>
                  <a:lnTo>
                    <a:pt x="68804" y="118205"/>
                  </a:lnTo>
                  <a:lnTo>
                    <a:pt x="66458" y="125399"/>
                  </a:lnTo>
                  <a:lnTo>
                    <a:pt x="65118" y="133158"/>
                  </a:lnTo>
                  <a:lnTo>
                    <a:pt x="65118" y="141168"/>
                  </a:lnTo>
                  <a:lnTo>
                    <a:pt x="66502" y="155371"/>
                  </a:lnTo>
                  <a:lnTo>
                    <a:pt x="70428" y="168556"/>
                  </a:lnTo>
                  <a:lnTo>
                    <a:pt x="76661" y="180602"/>
                  </a:lnTo>
                  <a:lnTo>
                    <a:pt x="84918" y="191240"/>
                  </a:lnTo>
                  <a:lnTo>
                    <a:pt x="97228" y="188139"/>
                  </a:lnTo>
                  <a:lnTo>
                    <a:pt x="109702" y="185512"/>
                  </a:lnTo>
                  <a:lnTo>
                    <a:pt x="122338" y="183380"/>
                  </a:lnTo>
                  <a:lnTo>
                    <a:pt x="135137" y="181764"/>
                  </a:lnTo>
                  <a:lnTo>
                    <a:pt x="101472" y="158326"/>
                  </a:lnTo>
                  <a:lnTo>
                    <a:pt x="97682" y="141168"/>
                  </a:lnTo>
                  <a:lnTo>
                    <a:pt x="97682" y="136550"/>
                  </a:lnTo>
                  <a:lnTo>
                    <a:pt x="98478" y="132121"/>
                  </a:lnTo>
                  <a:lnTo>
                    <a:pt x="99902" y="127964"/>
                  </a:lnTo>
                  <a:lnTo>
                    <a:pt x="103466" y="120317"/>
                  </a:lnTo>
                  <a:lnTo>
                    <a:pt x="105045" y="118205"/>
                  </a:lnTo>
                  <a:close/>
                </a:path>
                <a:path w="342265" h="273050">
                  <a:moveTo>
                    <a:pt x="187229" y="179680"/>
                  </a:moveTo>
                  <a:lnTo>
                    <a:pt x="176162" y="179680"/>
                  </a:lnTo>
                  <a:lnTo>
                    <a:pt x="181701" y="179900"/>
                  </a:lnTo>
                  <a:lnTo>
                    <a:pt x="187229" y="180214"/>
                  </a:lnTo>
                  <a:lnTo>
                    <a:pt x="187229" y="179680"/>
                  </a:lnTo>
                  <a:close/>
                </a:path>
                <a:path w="342265" h="273050">
                  <a:moveTo>
                    <a:pt x="202161" y="100478"/>
                  </a:moveTo>
                  <a:lnTo>
                    <a:pt x="139723" y="100478"/>
                  </a:lnTo>
                  <a:lnTo>
                    <a:pt x="141105" y="100541"/>
                  </a:lnTo>
                  <a:lnTo>
                    <a:pt x="142414" y="100708"/>
                  </a:lnTo>
                  <a:lnTo>
                    <a:pt x="146759" y="101075"/>
                  </a:lnTo>
                  <a:lnTo>
                    <a:pt x="150843" y="102206"/>
                  </a:lnTo>
                  <a:lnTo>
                    <a:pt x="154665" y="103881"/>
                  </a:lnTo>
                  <a:lnTo>
                    <a:pt x="154665" y="180193"/>
                  </a:lnTo>
                  <a:lnTo>
                    <a:pt x="159911" y="179900"/>
                  </a:lnTo>
                  <a:lnTo>
                    <a:pt x="165188" y="179680"/>
                  </a:lnTo>
                  <a:lnTo>
                    <a:pt x="187229" y="179680"/>
                  </a:lnTo>
                  <a:lnTo>
                    <a:pt x="187229" y="103881"/>
                  </a:lnTo>
                  <a:lnTo>
                    <a:pt x="191009" y="102206"/>
                  </a:lnTo>
                  <a:lnTo>
                    <a:pt x="195145" y="101075"/>
                  </a:lnTo>
                  <a:lnTo>
                    <a:pt x="199438" y="100708"/>
                  </a:lnTo>
                  <a:lnTo>
                    <a:pt x="200800" y="100541"/>
                  </a:lnTo>
                  <a:lnTo>
                    <a:pt x="202161" y="100478"/>
                  </a:lnTo>
                  <a:close/>
                </a:path>
                <a:path w="342265" h="273050">
                  <a:moveTo>
                    <a:pt x="138383" y="67872"/>
                  </a:moveTo>
                  <a:lnTo>
                    <a:pt x="124466" y="69198"/>
                  </a:lnTo>
                  <a:lnTo>
                    <a:pt x="111420" y="73012"/>
                  </a:lnTo>
                  <a:lnTo>
                    <a:pt x="99498" y="79061"/>
                  </a:lnTo>
                  <a:lnTo>
                    <a:pt x="88950" y="87096"/>
                  </a:lnTo>
                  <a:lnTo>
                    <a:pt x="252966" y="87096"/>
                  </a:lnTo>
                  <a:lnTo>
                    <a:pt x="242407" y="79061"/>
                  </a:lnTo>
                  <a:lnTo>
                    <a:pt x="235437" y="75526"/>
                  </a:lnTo>
                  <a:lnTo>
                    <a:pt x="170926" y="75526"/>
                  </a:lnTo>
                  <a:lnTo>
                    <a:pt x="163362" y="72276"/>
                  </a:lnTo>
                  <a:lnTo>
                    <a:pt x="155377" y="69873"/>
                  </a:lnTo>
                  <a:lnTo>
                    <a:pt x="147031" y="68383"/>
                  </a:lnTo>
                  <a:lnTo>
                    <a:pt x="138383" y="67872"/>
                  </a:lnTo>
                  <a:close/>
                </a:path>
                <a:path w="342265" h="273050">
                  <a:moveTo>
                    <a:pt x="268661" y="85411"/>
                  </a:moveTo>
                  <a:lnTo>
                    <a:pt x="263248" y="85411"/>
                  </a:lnTo>
                  <a:lnTo>
                    <a:pt x="258002" y="85986"/>
                  </a:lnTo>
                  <a:lnTo>
                    <a:pt x="252966" y="87096"/>
                  </a:lnTo>
                  <a:lnTo>
                    <a:pt x="277012" y="87096"/>
                  </a:lnTo>
                  <a:lnTo>
                    <a:pt x="268661" y="85411"/>
                  </a:lnTo>
                  <a:close/>
                </a:path>
                <a:path w="342265" h="273050">
                  <a:moveTo>
                    <a:pt x="203501" y="67872"/>
                  </a:moveTo>
                  <a:lnTo>
                    <a:pt x="194864" y="68383"/>
                  </a:lnTo>
                  <a:lnTo>
                    <a:pt x="186519" y="69873"/>
                  </a:lnTo>
                  <a:lnTo>
                    <a:pt x="178521" y="72276"/>
                  </a:lnTo>
                  <a:lnTo>
                    <a:pt x="170926" y="75526"/>
                  </a:lnTo>
                  <a:lnTo>
                    <a:pt x="235437" y="75526"/>
                  </a:lnTo>
                  <a:lnTo>
                    <a:pt x="230479" y="73012"/>
                  </a:lnTo>
                  <a:lnTo>
                    <a:pt x="217429" y="69198"/>
                  </a:lnTo>
                  <a:lnTo>
                    <a:pt x="203501" y="67872"/>
                  </a:lnTo>
                  <a:close/>
                </a:path>
              </a:pathLst>
            </a:custGeom>
            <a:solidFill>
              <a:srgbClr val="9C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0" name="object 9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98534" y="1048349"/>
            <a:ext cx="1836435" cy="448090"/>
          </a:xfrm>
          <a:prstGeom prst="rect">
            <a:avLst/>
          </a:prstGeom>
        </p:spPr>
      </p:pic>
      <p:sp>
        <p:nvSpPr>
          <p:cNvPr id="91" name="object 91"/>
          <p:cNvSpPr txBox="1"/>
          <p:nvPr/>
        </p:nvSpPr>
        <p:spPr>
          <a:xfrm>
            <a:off x="1264237" y="5528697"/>
            <a:ext cx="857250" cy="40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9215">
              <a:lnSpc>
                <a:spcPct val="107600"/>
              </a:lnSpc>
              <a:spcBef>
                <a:spcPts val="95"/>
              </a:spcBef>
            </a:pPr>
            <a:r>
              <a:rPr sz="1150" spc="120" dirty="0">
                <a:latin typeface="Lucida Sans"/>
                <a:cs typeface="Lucida Sans"/>
              </a:rPr>
              <a:t>ÁREA </a:t>
            </a:r>
            <a:r>
              <a:rPr sz="1150" spc="95" dirty="0">
                <a:latin typeface="Lucida Sans"/>
                <a:cs typeface="Lucida Sans"/>
              </a:rPr>
              <a:t>DE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BRANDING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20859" y="5528697"/>
            <a:ext cx="152781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90" dirty="0">
                <a:latin typeface="Lucida Sans"/>
                <a:cs typeface="Lucida Sans"/>
              </a:rPr>
              <a:t> </a:t>
            </a:r>
            <a:r>
              <a:rPr sz="1150" spc="55" dirty="0">
                <a:latin typeface="Lucida Sans"/>
                <a:cs typeface="Lucida Sans"/>
              </a:rPr>
              <a:t>COMUNICACIÓN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MARKETING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316678" y="5528687"/>
            <a:ext cx="150241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85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INVESTIGACIÓN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Y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60" dirty="0">
                <a:latin typeface="Lucida Sans"/>
                <a:cs typeface="Lucida Sans"/>
              </a:rPr>
              <a:t>CONECTIVIDAD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12770516" y="5498866"/>
            <a:ext cx="2419985" cy="694055"/>
            <a:chOff x="12770516" y="5498866"/>
            <a:chExt cx="2419985" cy="694055"/>
          </a:xfrm>
        </p:grpSpPr>
        <p:sp>
          <p:nvSpPr>
            <p:cNvPr id="95" name="object 95"/>
            <p:cNvSpPr/>
            <p:nvPr/>
          </p:nvSpPr>
          <p:spPr>
            <a:xfrm>
              <a:off x="12776231" y="5504581"/>
              <a:ext cx="2408555" cy="682625"/>
            </a:xfrm>
            <a:custGeom>
              <a:avLst/>
              <a:gdLst/>
              <a:ahLst/>
              <a:cxnLst/>
              <a:rect l="l" t="t" r="r" b="b"/>
              <a:pathLst>
                <a:path w="2408555" h="682625">
                  <a:moveTo>
                    <a:pt x="2340975" y="0"/>
                  </a:moveTo>
                  <a:lnTo>
                    <a:pt x="67327" y="0"/>
                  </a:lnTo>
                  <a:lnTo>
                    <a:pt x="41121" y="5443"/>
                  </a:lnTo>
                  <a:lnTo>
                    <a:pt x="19720" y="20289"/>
                  </a:lnTo>
                  <a:lnTo>
                    <a:pt x="5291" y="42309"/>
                  </a:lnTo>
                  <a:lnTo>
                    <a:pt x="0" y="69275"/>
                  </a:lnTo>
                  <a:lnTo>
                    <a:pt x="0" y="682492"/>
                  </a:lnTo>
                  <a:lnTo>
                    <a:pt x="2408303" y="682492"/>
                  </a:lnTo>
                  <a:lnTo>
                    <a:pt x="2408303" y="69275"/>
                  </a:lnTo>
                  <a:lnTo>
                    <a:pt x="2403012" y="42309"/>
                  </a:lnTo>
                  <a:lnTo>
                    <a:pt x="2388583" y="20289"/>
                  </a:lnTo>
                  <a:lnTo>
                    <a:pt x="2367182" y="5443"/>
                  </a:lnTo>
                  <a:lnTo>
                    <a:pt x="234097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2776231" y="5504581"/>
              <a:ext cx="2408555" cy="682625"/>
            </a:xfrm>
            <a:custGeom>
              <a:avLst/>
              <a:gdLst/>
              <a:ahLst/>
              <a:cxnLst/>
              <a:rect l="l" t="t" r="r" b="b"/>
              <a:pathLst>
                <a:path w="2408555" h="682625">
                  <a:moveTo>
                    <a:pt x="67327" y="0"/>
                  </a:moveTo>
                  <a:lnTo>
                    <a:pt x="2340975" y="0"/>
                  </a:lnTo>
                  <a:lnTo>
                    <a:pt x="2367182" y="5443"/>
                  </a:lnTo>
                  <a:lnTo>
                    <a:pt x="2388583" y="20289"/>
                  </a:lnTo>
                  <a:lnTo>
                    <a:pt x="2403012" y="42309"/>
                  </a:lnTo>
                  <a:lnTo>
                    <a:pt x="2408303" y="69275"/>
                  </a:lnTo>
                  <a:lnTo>
                    <a:pt x="2408303" y="682492"/>
                  </a:lnTo>
                  <a:lnTo>
                    <a:pt x="0" y="682492"/>
                  </a:lnTo>
                  <a:lnTo>
                    <a:pt x="0" y="69275"/>
                  </a:lnTo>
                  <a:lnTo>
                    <a:pt x="5291" y="42309"/>
                  </a:lnTo>
                  <a:lnTo>
                    <a:pt x="19720" y="20289"/>
                  </a:lnTo>
                  <a:lnTo>
                    <a:pt x="41121" y="5443"/>
                  </a:lnTo>
                  <a:lnTo>
                    <a:pt x="67327" y="0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13188069" y="5528676"/>
            <a:ext cx="1564640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7170" marR="209550" algn="ctr">
              <a:lnSpc>
                <a:spcPct val="107600"/>
              </a:lnSpc>
              <a:spcBef>
                <a:spcPts val="95"/>
              </a:spcBef>
            </a:pPr>
            <a:r>
              <a:rPr sz="1150" spc="75" dirty="0">
                <a:latin typeface="Lucida Sans"/>
                <a:cs typeface="Lucida Sans"/>
              </a:rPr>
              <a:t>ÁREA </a:t>
            </a:r>
            <a:r>
              <a:rPr sz="1150" spc="45" dirty="0">
                <a:latin typeface="Lucida Sans"/>
                <a:cs typeface="Lucida Sans"/>
              </a:rPr>
              <a:t>DE </a:t>
            </a:r>
            <a:r>
              <a:rPr sz="1150" spc="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INFORMÁTICAY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20" dirty="0">
                <a:latin typeface="Lucida Sans"/>
                <a:cs typeface="Lucida Sans"/>
              </a:rPr>
              <a:t>DES.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TECNOLÓGICOS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5938122" y="2825386"/>
            <a:ext cx="2899410" cy="665480"/>
            <a:chOff x="5938122" y="2825386"/>
            <a:chExt cx="2899410" cy="665480"/>
          </a:xfrm>
        </p:grpSpPr>
        <p:sp>
          <p:nvSpPr>
            <p:cNvPr id="99" name="object 99"/>
            <p:cNvSpPr/>
            <p:nvPr/>
          </p:nvSpPr>
          <p:spPr>
            <a:xfrm>
              <a:off x="5944155" y="2831418"/>
              <a:ext cx="2887345" cy="653415"/>
            </a:xfrm>
            <a:custGeom>
              <a:avLst/>
              <a:gdLst/>
              <a:ahLst/>
              <a:cxnLst/>
              <a:rect l="l" t="t" r="r" b="b"/>
              <a:pathLst>
                <a:path w="2887345" h="653414">
                  <a:moveTo>
                    <a:pt x="2800417" y="0"/>
                  </a:moveTo>
                  <a:lnTo>
                    <a:pt x="59359" y="0"/>
                  </a:lnTo>
                  <a:lnTo>
                    <a:pt x="36253" y="4734"/>
                  </a:lnTo>
                  <a:lnTo>
                    <a:pt x="17385" y="17644"/>
                  </a:lnTo>
                  <a:lnTo>
                    <a:pt x="4664" y="36792"/>
                  </a:lnTo>
                  <a:lnTo>
                    <a:pt x="0" y="60239"/>
                  </a:lnTo>
                  <a:lnTo>
                    <a:pt x="0" y="564851"/>
                  </a:lnTo>
                  <a:lnTo>
                    <a:pt x="6824" y="599159"/>
                  </a:lnTo>
                  <a:lnTo>
                    <a:pt x="25435" y="627173"/>
                  </a:lnTo>
                  <a:lnTo>
                    <a:pt x="53039" y="646060"/>
                  </a:lnTo>
                  <a:lnTo>
                    <a:pt x="86845" y="652985"/>
                  </a:lnTo>
                  <a:lnTo>
                    <a:pt x="2800417" y="652985"/>
                  </a:lnTo>
                  <a:lnTo>
                    <a:pt x="2834223" y="646060"/>
                  </a:lnTo>
                  <a:lnTo>
                    <a:pt x="2861827" y="627173"/>
                  </a:lnTo>
                  <a:lnTo>
                    <a:pt x="2880438" y="599159"/>
                  </a:lnTo>
                  <a:lnTo>
                    <a:pt x="2887262" y="564851"/>
                  </a:lnTo>
                  <a:lnTo>
                    <a:pt x="2887262" y="88133"/>
                  </a:lnTo>
                  <a:lnTo>
                    <a:pt x="2880438" y="53830"/>
                  </a:lnTo>
                  <a:lnTo>
                    <a:pt x="2861827" y="25815"/>
                  </a:lnTo>
                  <a:lnTo>
                    <a:pt x="2834223" y="6926"/>
                  </a:lnTo>
                  <a:lnTo>
                    <a:pt x="280041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944155" y="2831418"/>
              <a:ext cx="2887345" cy="653415"/>
            </a:xfrm>
            <a:custGeom>
              <a:avLst/>
              <a:gdLst/>
              <a:ahLst/>
              <a:cxnLst/>
              <a:rect l="l" t="t" r="r" b="b"/>
              <a:pathLst>
                <a:path w="2887345" h="653414">
                  <a:moveTo>
                    <a:pt x="59359" y="0"/>
                  </a:moveTo>
                  <a:lnTo>
                    <a:pt x="2800417" y="0"/>
                  </a:lnTo>
                  <a:lnTo>
                    <a:pt x="2834223" y="6926"/>
                  </a:lnTo>
                  <a:lnTo>
                    <a:pt x="2861827" y="25815"/>
                  </a:lnTo>
                  <a:lnTo>
                    <a:pt x="2880438" y="53830"/>
                  </a:lnTo>
                  <a:lnTo>
                    <a:pt x="2887262" y="88133"/>
                  </a:lnTo>
                  <a:lnTo>
                    <a:pt x="2887262" y="564851"/>
                  </a:lnTo>
                  <a:lnTo>
                    <a:pt x="2880438" y="599159"/>
                  </a:lnTo>
                  <a:lnTo>
                    <a:pt x="2861827" y="627173"/>
                  </a:lnTo>
                  <a:lnTo>
                    <a:pt x="2834223" y="646060"/>
                  </a:lnTo>
                  <a:lnTo>
                    <a:pt x="2800417" y="652985"/>
                  </a:lnTo>
                  <a:lnTo>
                    <a:pt x="86845" y="652985"/>
                  </a:lnTo>
                  <a:lnTo>
                    <a:pt x="53039" y="646060"/>
                  </a:lnTo>
                  <a:lnTo>
                    <a:pt x="25435" y="627173"/>
                  </a:lnTo>
                  <a:lnTo>
                    <a:pt x="6824" y="599159"/>
                  </a:lnTo>
                  <a:lnTo>
                    <a:pt x="0" y="564851"/>
                  </a:lnTo>
                  <a:lnTo>
                    <a:pt x="0" y="60239"/>
                  </a:lnTo>
                  <a:lnTo>
                    <a:pt x="4664" y="36792"/>
                  </a:lnTo>
                  <a:lnTo>
                    <a:pt x="17385" y="17644"/>
                  </a:lnTo>
                  <a:lnTo>
                    <a:pt x="36253" y="4734"/>
                  </a:lnTo>
                  <a:lnTo>
                    <a:pt x="59359" y="0"/>
                  </a:lnTo>
                  <a:close/>
                </a:path>
              </a:pathLst>
            </a:custGeom>
            <a:ln w="11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6060604" y="2843161"/>
            <a:ext cx="263398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Armas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Dtor.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15" dirty="0">
                <a:latin typeface="Lucida Sans"/>
                <a:cs typeface="Lucida Sans"/>
              </a:rPr>
              <a:t>Relaciones </a:t>
            </a:r>
            <a:r>
              <a:rPr sz="1150" spc="2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Institucionales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Servicios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Generales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7384928" y="2681128"/>
            <a:ext cx="12014835" cy="5111750"/>
            <a:chOff x="7384928" y="2681128"/>
            <a:chExt cx="12014835" cy="5111750"/>
          </a:xfrm>
        </p:grpSpPr>
        <p:sp>
          <p:nvSpPr>
            <p:cNvPr id="103" name="object 103"/>
            <p:cNvSpPr/>
            <p:nvPr/>
          </p:nvSpPr>
          <p:spPr>
            <a:xfrm>
              <a:off x="7387785" y="2683985"/>
              <a:ext cx="0" cy="160020"/>
            </a:xfrm>
            <a:custGeom>
              <a:avLst/>
              <a:gdLst/>
              <a:ahLst/>
              <a:cxnLst/>
              <a:rect l="l" t="t" r="r" b="b"/>
              <a:pathLst>
                <a:path h="160019">
                  <a:moveTo>
                    <a:pt x="0" y="159796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6883436" y="6386625"/>
              <a:ext cx="2503805" cy="653415"/>
            </a:xfrm>
            <a:custGeom>
              <a:avLst/>
              <a:gdLst/>
              <a:ahLst/>
              <a:cxnLst/>
              <a:rect l="l" t="t" r="r" b="b"/>
              <a:pathLst>
                <a:path w="2503805" h="653415">
                  <a:moveTo>
                    <a:pt x="2442794" y="0"/>
                  </a:moveTo>
                  <a:lnTo>
                    <a:pt x="60930" y="0"/>
                  </a:lnTo>
                  <a:lnTo>
                    <a:pt x="37212" y="4888"/>
                  </a:lnTo>
                  <a:lnTo>
                    <a:pt x="17845" y="18221"/>
                  </a:lnTo>
                  <a:lnTo>
                    <a:pt x="4787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787" y="614986"/>
                  </a:lnTo>
                  <a:lnTo>
                    <a:pt x="17845" y="634763"/>
                  </a:lnTo>
                  <a:lnTo>
                    <a:pt x="37212" y="648096"/>
                  </a:lnTo>
                  <a:lnTo>
                    <a:pt x="60930" y="652985"/>
                  </a:lnTo>
                  <a:lnTo>
                    <a:pt x="2442794" y="652985"/>
                  </a:lnTo>
                  <a:lnTo>
                    <a:pt x="2466512" y="648096"/>
                  </a:lnTo>
                  <a:lnTo>
                    <a:pt x="2485879" y="634763"/>
                  </a:lnTo>
                  <a:lnTo>
                    <a:pt x="2498937" y="614986"/>
                  </a:lnTo>
                  <a:lnTo>
                    <a:pt x="2503724" y="590767"/>
                  </a:lnTo>
                  <a:lnTo>
                    <a:pt x="2503724" y="62218"/>
                  </a:lnTo>
                  <a:lnTo>
                    <a:pt x="2498937" y="37998"/>
                  </a:lnTo>
                  <a:lnTo>
                    <a:pt x="2485879" y="18221"/>
                  </a:lnTo>
                  <a:lnTo>
                    <a:pt x="2466512" y="4888"/>
                  </a:lnTo>
                  <a:lnTo>
                    <a:pt x="2442794" y="0"/>
                  </a:lnTo>
                  <a:close/>
                </a:path>
              </a:pathLst>
            </a:custGeom>
            <a:solidFill>
              <a:srgbClr val="FED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6883436" y="6386625"/>
              <a:ext cx="2503805" cy="653415"/>
            </a:xfrm>
            <a:custGeom>
              <a:avLst/>
              <a:gdLst/>
              <a:ahLst/>
              <a:cxnLst/>
              <a:rect l="l" t="t" r="r" b="b"/>
              <a:pathLst>
                <a:path w="2503805" h="653415">
                  <a:moveTo>
                    <a:pt x="60930" y="0"/>
                  </a:moveTo>
                  <a:lnTo>
                    <a:pt x="2442794" y="0"/>
                  </a:lnTo>
                  <a:lnTo>
                    <a:pt x="2466512" y="4888"/>
                  </a:lnTo>
                  <a:lnTo>
                    <a:pt x="2485879" y="18221"/>
                  </a:lnTo>
                  <a:lnTo>
                    <a:pt x="2498937" y="37998"/>
                  </a:lnTo>
                  <a:lnTo>
                    <a:pt x="2503724" y="62218"/>
                  </a:lnTo>
                  <a:lnTo>
                    <a:pt x="2503724" y="590767"/>
                  </a:lnTo>
                  <a:lnTo>
                    <a:pt x="2498937" y="614986"/>
                  </a:lnTo>
                  <a:lnTo>
                    <a:pt x="2485879" y="634763"/>
                  </a:lnTo>
                  <a:lnTo>
                    <a:pt x="2466512" y="648096"/>
                  </a:lnTo>
                  <a:lnTo>
                    <a:pt x="2442794" y="652985"/>
                  </a:lnTo>
                  <a:lnTo>
                    <a:pt x="60930" y="652985"/>
                  </a:lnTo>
                  <a:lnTo>
                    <a:pt x="37212" y="648096"/>
                  </a:lnTo>
                  <a:lnTo>
                    <a:pt x="17845" y="634763"/>
                  </a:lnTo>
                  <a:lnTo>
                    <a:pt x="4787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787" y="37998"/>
                  </a:lnTo>
                  <a:lnTo>
                    <a:pt x="17845" y="18221"/>
                  </a:lnTo>
                  <a:lnTo>
                    <a:pt x="37212" y="4888"/>
                  </a:lnTo>
                  <a:lnTo>
                    <a:pt x="60930" y="0"/>
                  </a:lnTo>
                  <a:close/>
                </a:path>
              </a:pathLst>
            </a:custGeom>
            <a:ln w="54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6873849" y="7315109"/>
              <a:ext cx="2523490" cy="474980"/>
            </a:xfrm>
            <a:custGeom>
              <a:avLst/>
              <a:gdLst/>
              <a:ahLst/>
              <a:cxnLst/>
              <a:rect l="l" t="t" r="r" b="b"/>
              <a:pathLst>
                <a:path w="2523490" h="474979">
                  <a:moveTo>
                    <a:pt x="2461977" y="0"/>
                  </a:moveTo>
                  <a:lnTo>
                    <a:pt x="60930" y="0"/>
                  </a:lnTo>
                  <a:lnTo>
                    <a:pt x="37212" y="4978"/>
                  </a:lnTo>
                  <a:lnTo>
                    <a:pt x="17845" y="18555"/>
                  </a:lnTo>
                  <a:lnTo>
                    <a:pt x="4787" y="38692"/>
                  </a:lnTo>
                  <a:lnTo>
                    <a:pt x="0" y="63348"/>
                  </a:lnTo>
                  <a:lnTo>
                    <a:pt x="0" y="411547"/>
                  </a:lnTo>
                  <a:lnTo>
                    <a:pt x="4787" y="436208"/>
                  </a:lnTo>
                  <a:lnTo>
                    <a:pt x="17845" y="456344"/>
                  </a:lnTo>
                  <a:lnTo>
                    <a:pt x="37212" y="469919"/>
                  </a:lnTo>
                  <a:lnTo>
                    <a:pt x="60930" y="474896"/>
                  </a:lnTo>
                  <a:lnTo>
                    <a:pt x="2461977" y="474896"/>
                  </a:lnTo>
                  <a:lnTo>
                    <a:pt x="2485695" y="469919"/>
                  </a:lnTo>
                  <a:lnTo>
                    <a:pt x="2505062" y="456344"/>
                  </a:lnTo>
                  <a:lnTo>
                    <a:pt x="2518119" y="436208"/>
                  </a:lnTo>
                  <a:lnTo>
                    <a:pt x="2522907" y="411547"/>
                  </a:lnTo>
                  <a:lnTo>
                    <a:pt x="2522907" y="63348"/>
                  </a:lnTo>
                  <a:lnTo>
                    <a:pt x="2518119" y="38692"/>
                  </a:lnTo>
                  <a:lnTo>
                    <a:pt x="2505062" y="18555"/>
                  </a:lnTo>
                  <a:lnTo>
                    <a:pt x="2485695" y="4978"/>
                  </a:lnTo>
                  <a:lnTo>
                    <a:pt x="2461977" y="0"/>
                  </a:lnTo>
                  <a:close/>
                </a:path>
              </a:pathLst>
            </a:custGeom>
            <a:solidFill>
              <a:srgbClr val="FED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6873849" y="7315109"/>
              <a:ext cx="2523490" cy="474980"/>
            </a:xfrm>
            <a:custGeom>
              <a:avLst/>
              <a:gdLst/>
              <a:ahLst/>
              <a:cxnLst/>
              <a:rect l="l" t="t" r="r" b="b"/>
              <a:pathLst>
                <a:path w="2523490" h="474979">
                  <a:moveTo>
                    <a:pt x="60930" y="0"/>
                  </a:moveTo>
                  <a:lnTo>
                    <a:pt x="2461977" y="0"/>
                  </a:lnTo>
                  <a:lnTo>
                    <a:pt x="2485695" y="4978"/>
                  </a:lnTo>
                  <a:lnTo>
                    <a:pt x="2505062" y="18555"/>
                  </a:lnTo>
                  <a:lnTo>
                    <a:pt x="2518119" y="38692"/>
                  </a:lnTo>
                  <a:lnTo>
                    <a:pt x="2522907" y="63348"/>
                  </a:lnTo>
                  <a:lnTo>
                    <a:pt x="2522907" y="411547"/>
                  </a:lnTo>
                  <a:lnTo>
                    <a:pt x="2518119" y="436208"/>
                  </a:lnTo>
                  <a:lnTo>
                    <a:pt x="2505062" y="456344"/>
                  </a:lnTo>
                  <a:lnTo>
                    <a:pt x="2485695" y="469919"/>
                  </a:lnTo>
                  <a:lnTo>
                    <a:pt x="2461977" y="474896"/>
                  </a:lnTo>
                  <a:lnTo>
                    <a:pt x="60930" y="474896"/>
                  </a:lnTo>
                  <a:lnTo>
                    <a:pt x="37212" y="469919"/>
                  </a:lnTo>
                  <a:lnTo>
                    <a:pt x="17845" y="456344"/>
                  </a:lnTo>
                  <a:lnTo>
                    <a:pt x="4787" y="436208"/>
                  </a:lnTo>
                  <a:lnTo>
                    <a:pt x="0" y="411547"/>
                  </a:lnTo>
                  <a:lnTo>
                    <a:pt x="0" y="63348"/>
                  </a:lnTo>
                  <a:lnTo>
                    <a:pt x="4787" y="38692"/>
                  </a:lnTo>
                  <a:lnTo>
                    <a:pt x="17845" y="18555"/>
                  </a:lnTo>
                  <a:lnTo>
                    <a:pt x="37212" y="4978"/>
                  </a:lnTo>
                  <a:lnTo>
                    <a:pt x="60930" y="0"/>
                  </a:lnTo>
                  <a:close/>
                </a:path>
              </a:pathLst>
            </a:custGeom>
            <a:ln w="5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17317659" y="6410777"/>
            <a:ext cx="163576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45" dirty="0">
                <a:latin typeface="Lucida Sans"/>
                <a:cs typeface="Lucida Sans"/>
              </a:rPr>
              <a:t>Ana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80" dirty="0">
                <a:latin typeface="Lucida Sans"/>
                <a:cs typeface="Lucida Sans"/>
              </a:rPr>
              <a:t>Jefa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Planificación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Control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Financiero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7375857" y="7339880"/>
            <a:ext cx="1519555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85" dirty="0">
                <a:latin typeface="Lucida Sans"/>
                <a:cs typeface="Lucida Sans"/>
              </a:rPr>
              <a:t>José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Alemán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Jefe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Contabilidad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16876388" y="5498993"/>
            <a:ext cx="2518410" cy="687070"/>
            <a:chOff x="16876388" y="5498993"/>
            <a:chExt cx="2518410" cy="687070"/>
          </a:xfrm>
        </p:grpSpPr>
        <p:sp>
          <p:nvSpPr>
            <p:cNvPr id="111" name="object 111"/>
            <p:cNvSpPr/>
            <p:nvPr/>
          </p:nvSpPr>
          <p:spPr>
            <a:xfrm>
              <a:off x="16882738" y="5505343"/>
              <a:ext cx="2505710" cy="674370"/>
            </a:xfrm>
            <a:custGeom>
              <a:avLst/>
              <a:gdLst/>
              <a:ahLst/>
              <a:cxnLst/>
              <a:rect l="l" t="t" r="r" b="b"/>
              <a:pathLst>
                <a:path w="2505709" h="674370">
                  <a:moveTo>
                    <a:pt x="2418387" y="0"/>
                  </a:moveTo>
                  <a:lnTo>
                    <a:pt x="86740" y="0"/>
                  </a:lnTo>
                  <a:lnTo>
                    <a:pt x="52977" y="5438"/>
                  </a:lnTo>
                  <a:lnTo>
                    <a:pt x="25406" y="20270"/>
                  </a:lnTo>
                  <a:lnTo>
                    <a:pt x="6816" y="42270"/>
                  </a:lnTo>
                  <a:lnTo>
                    <a:pt x="0" y="69212"/>
                  </a:lnTo>
                  <a:lnTo>
                    <a:pt x="0" y="674188"/>
                  </a:lnTo>
                  <a:lnTo>
                    <a:pt x="2505127" y="674188"/>
                  </a:lnTo>
                  <a:lnTo>
                    <a:pt x="2505127" y="69212"/>
                  </a:lnTo>
                  <a:lnTo>
                    <a:pt x="2498311" y="42270"/>
                  </a:lnTo>
                  <a:lnTo>
                    <a:pt x="2479721" y="20270"/>
                  </a:lnTo>
                  <a:lnTo>
                    <a:pt x="2452149" y="5438"/>
                  </a:lnTo>
                  <a:lnTo>
                    <a:pt x="241838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6882738" y="5505343"/>
              <a:ext cx="2505710" cy="674370"/>
            </a:xfrm>
            <a:custGeom>
              <a:avLst/>
              <a:gdLst/>
              <a:ahLst/>
              <a:cxnLst/>
              <a:rect l="l" t="t" r="r" b="b"/>
              <a:pathLst>
                <a:path w="2505709" h="674370">
                  <a:moveTo>
                    <a:pt x="86740" y="0"/>
                  </a:moveTo>
                  <a:lnTo>
                    <a:pt x="2418387" y="0"/>
                  </a:lnTo>
                  <a:lnTo>
                    <a:pt x="2452149" y="5438"/>
                  </a:lnTo>
                  <a:lnTo>
                    <a:pt x="2479721" y="20270"/>
                  </a:lnTo>
                  <a:lnTo>
                    <a:pt x="2498311" y="42270"/>
                  </a:lnTo>
                  <a:lnTo>
                    <a:pt x="2505127" y="69212"/>
                  </a:lnTo>
                  <a:lnTo>
                    <a:pt x="2505127" y="674188"/>
                  </a:lnTo>
                  <a:lnTo>
                    <a:pt x="0" y="674188"/>
                  </a:lnTo>
                  <a:lnTo>
                    <a:pt x="0" y="69212"/>
                  </a:lnTo>
                  <a:lnTo>
                    <a:pt x="6816" y="42270"/>
                  </a:lnTo>
                  <a:lnTo>
                    <a:pt x="25406" y="20270"/>
                  </a:lnTo>
                  <a:lnTo>
                    <a:pt x="52977" y="5438"/>
                  </a:lnTo>
                  <a:lnTo>
                    <a:pt x="86740" y="0"/>
                  </a:lnTo>
                  <a:close/>
                </a:path>
              </a:pathLst>
            </a:custGeom>
            <a:ln w="12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17319457" y="5528697"/>
            <a:ext cx="1643380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55" dirty="0">
                <a:latin typeface="Lucida Sans"/>
                <a:cs typeface="Lucida Sans"/>
              </a:rPr>
              <a:t>ADMINISTRACIÓN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6065651" y="3319550"/>
            <a:ext cx="2007870" cy="171675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 Suárez Suárez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 </a:t>
            </a:r>
            <a:r>
              <a:rPr sz="1150" spc="30" dirty="0">
                <a:latin typeface="Lucida Sans"/>
                <a:cs typeface="Lucida Sans"/>
              </a:rPr>
              <a:t>Labrador </a:t>
            </a:r>
            <a:r>
              <a:rPr sz="1150" spc="20" dirty="0">
                <a:latin typeface="Lucida Sans"/>
                <a:cs typeface="Lucida Sans"/>
              </a:rPr>
              <a:t>García</a:t>
            </a:r>
            <a:endParaRPr lang="es-ES" sz="1150" spc="2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lang="es-ES" sz="1150" spc="15" dirty="0">
                <a:latin typeface="Lucida Sans"/>
                <a:cs typeface="Lucida Sans"/>
              </a:rPr>
              <a:t>Ivanna Santana Pérez</a:t>
            </a:r>
            <a:endParaRPr lang="es-ES" sz="115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sz="1150" spc="35" dirty="0">
                <a:latin typeface="Lucida Sans"/>
                <a:cs typeface="Lucida Sans"/>
              </a:rPr>
              <a:t>Kerygma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Suárez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Naiara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Cambil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Yepes</a:t>
            </a:r>
            <a:endParaRPr sz="1150" dirty="0">
              <a:latin typeface="Lucida Sans"/>
              <a:cs typeface="Lucida Sans"/>
            </a:endParaRPr>
          </a:p>
          <a:p>
            <a:pPr marL="135255" marR="127635" algn="ctr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Pino </a:t>
            </a:r>
            <a:r>
              <a:rPr sz="1150" spc="-15" dirty="0">
                <a:latin typeface="Lucida Sans"/>
                <a:cs typeface="Lucida Sans"/>
              </a:rPr>
              <a:t>Mª </a:t>
            </a:r>
            <a:r>
              <a:rPr sz="1150" spc="20" dirty="0">
                <a:latin typeface="Lucida Sans"/>
                <a:cs typeface="Lucida Sans"/>
              </a:rPr>
              <a:t>Granados </a:t>
            </a:r>
            <a:r>
              <a:rPr sz="1150" spc="25" dirty="0">
                <a:latin typeface="Lucida Sans"/>
                <a:cs typeface="Lucida Sans"/>
              </a:rPr>
              <a:t> Raquel Rubio </a:t>
            </a:r>
            <a:r>
              <a:rPr sz="1150" spc="-20" dirty="0">
                <a:latin typeface="Lucida Sans"/>
                <a:cs typeface="Lucida Sans"/>
              </a:rPr>
              <a:t>Trujillo 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Sandra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Arnosa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Torrente</a:t>
            </a:r>
            <a:endParaRPr lang="es-ES" sz="1150" spc="15" dirty="0">
              <a:latin typeface="Lucida Sans"/>
              <a:cs typeface="Lucida Sans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12922876" y="2893869"/>
            <a:ext cx="4135754" cy="659130"/>
            <a:chOff x="12922876" y="2893869"/>
            <a:chExt cx="4135754" cy="659130"/>
          </a:xfrm>
        </p:grpSpPr>
        <p:sp>
          <p:nvSpPr>
            <p:cNvPr id="116" name="object 116"/>
            <p:cNvSpPr/>
            <p:nvPr/>
          </p:nvSpPr>
          <p:spPr>
            <a:xfrm>
              <a:off x="12925416" y="3181150"/>
              <a:ext cx="4114800" cy="150495"/>
            </a:xfrm>
            <a:custGeom>
              <a:avLst/>
              <a:gdLst/>
              <a:ahLst/>
              <a:cxnLst/>
              <a:rect l="l" t="t" r="r" b="b"/>
              <a:pathLst>
                <a:path w="4114800" h="150495">
                  <a:moveTo>
                    <a:pt x="4114461" y="150173"/>
                  </a:moveTo>
                  <a:lnTo>
                    <a:pt x="4114461" y="43181"/>
                  </a:lnTo>
                  <a:lnTo>
                    <a:pt x="4108809" y="26376"/>
                  </a:lnTo>
                  <a:lnTo>
                    <a:pt x="4093398" y="12650"/>
                  </a:lnTo>
                  <a:lnTo>
                    <a:pt x="4070543" y="3394"/>
                  </a:lnTo>
                  <a:lnTo>
                    <a:pt x="4042557" y="0"/>
                  </a:lnTo>
                  <a:lnTo>
                    <a:pt x="71903" y="0"/>
                  </a:lnTo>
                  <a:lnTo>
                    <a:pt x="43913" y="3394"/>
                  </a:lnTo>
                  <a:lnTo>
                    <a:pt x="21058" y="12650"/>
                  </a:lnTo>
                  <a:lnTo>
                    <a:pt x="5649" y="26376"/>
                  </a:lnTo>
                  <a:lnTo>
                    <a:pt x="0" y="43181"/>
                  </a:lnTo>
                  <a:lnTo>
                    <a:pt x="0" y="135943"/>
                  </a:lnTo>
                </a:path>
              </a:pathLst>
            </a:custGeom>
            <a:ln w="4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7021392" y="3311918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5" h="37464">
                  <a:moveTo>
                    <a:pt x="18481" y="0"/>
                  </a:moveTo>
                  <a:lnTo>
                    <a:pt x="11290" y="1453"/>
                  </a:lnTo>
                  <a:lnTo>
                    <a:pt x="5416" y="5416"/>
                  </a:lnTo>
                  <a:lnTo>
                    <a:pt x="1453" y="11290"/>
                  </a:lnTo>
                  <a:lnTo>
                    <a:pt x="0" y="18481"/>
                  </a:lnTo>
                  <a:lnTo>
                    <a:pt x="1453" y="25675"/>
                  </a:lnTo>
                  <a:lnTo>
                    <a:pt x="5416" y="31550"/>
                  </a:lnTo>
                  <a:lnTo>
                    <a:pt x="11290" y="35510"/>
                  </a:lnTo>
                  <a:lnTo>
                    <a:pt x="18481" y="36962"/>
                  </a:lnTo>
                  <a:lnTo>
                    <a:pt x="25675" y="35510"/>
                  </a:lnTo>
                  <a:lnTo>
                    <a:pt x="31550" y="31550"/>
                  </a:lnTo>
                  <a:lnTo>
                    <a:pt x="35510" y="25675"/>
                  </a:lnTo>
                  <a:lnTo>
                    <a:pt x="36962" y="18481"/>
                  </a:lnTo>
                  <a:lnTo>
                    <a:pt x="35510" y="11290"/>
                  </a:lnTo>
                  <a:lnTo>
                    <a:pt x="31550" y="5416"/>
                  </a:lnTo>
                  <a:lnTo>
                    <a:pt x="25675" y="1453"/>
                  </a:lnTo>
                  <a:lnTo>
                    <a:pt x="184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3709947" y="2896726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FBF8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3709947" y="2896726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13807338" y="2908573"/>
            <a:ext cx="1863725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1275" algn="just">
              <a:lnSpc>
                <a:spcPct val="107600"/>
              </a:lnSpc>
              <a:spcBef>
                <a:spcPts val="95"/>
              </a:spcBef>
            </a:pPr>
            <a:r>
              <a:rPr sz="1150" spc="15" dirty="0">
                <a:latin typeface="Lucida Sans"/>
                <a:cs typeface="Lucida Sans"/>
              </a:rPr>
              <a:t>Catalina </a:t>
            </a:r>
            <a:r>
              <a:rPr sz="1150" spc="25" dirty="0">
                <a:latin typeface="Lucida Sans"/>
                <a:cs typeface="Lucida Sans"/>
              </a:rPr>
              <a:t>Suárez </a:t>
            </a:r>
            <a:r>
              <a:rPr sz="1150" spc="40" dirty="0">
                <a:latin typeface="Lucida Sans"/>
                <a:cs typeface="Lucida Sans"/>
              </a:rPr>
              <a:t>Romero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Jefa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Asesoría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Jurídica,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Personal</a:t>
            </a:r>
            <a:r>
              <a:rPr sz="1150" spc="29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Contratación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11268581" y="2869607"/>
            <a:ext cx="2063114" cy="665480"/>
            <a:chOff x="11268581" y="2869607"/>
            <a:chExt cx="2063114" cy="665480"/>
          </a:xfrm>
        </p:grpSpPr>
        <p:sp>
          <p:nvSpPr>
            <p:cNvPr id="122" name="object 122"/>
            <p:cNvSpPr/>
            <p:nvPr/>
          </p:nvSpPr>
          <p:spPr>
            <a:xfrm>
              <a:off x="11274575" y="2875601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274575" y="2875601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119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11375538" y="2891987"/>
            <a:ext cx="1819910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07600"/>
              </a:lnSpc>
              <a:spcBef>
                <a:spcPts val="95"/>
              </a:spcBef>
            </a:pPr>
            <a:r>
              <a:rPr sz="1150" spc="120" dirty="0">
                <a:latin typeface="Lucida Sans"/>
                <a:cs typeface="Lucida Sans"/>
              </a:rPr>
              <a:t>ÁREA </a:t>
            </a:r>
            <a:r>
              <a:rPr sz="1150" spc="95" dirty="0">
                <a:latin typeface="Lucida Sans"/>
                <a:cs typeface="Lucida Sans"/>
              </a:rPr>
              <a:t>DE </a:t>
            </a:r>
            <a:r>
              <a:rPr sz="1150" spc="100" dirty="0">
                <a:latin typeface="Lucida Sans"/>
                <a:cs typeface="Lucida Sans"/>
              </a:rPr>
              <a:t>ASESORÍA </a:t>
            </a:r>
            <a:r>
              <a:rPr sz="1150" spc="105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JURÍDICA,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PERSONAL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Y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CONTRATACIÓN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26555694-11D3-63CB-537D-E8C75AA9B2D5}"/>
              </a:ext>
            </a:extLst>
          </p:cNvPr>
          <p:cNvSpPr txBox="1"/>
          <p:nvPr/>
        </p:nvSpPr>
        <p:spPr>
          <a:xfrm>
            <a:off x="4108352" y="153821"/>
            <a:ext cx="11628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>
                    <a:lumMod val="75000"/>
                  </a:schemeClr>
                </a:solidFill>
                <a:latin typeface="Nexa Text" pitchFamily="2" charset="77"/>
                <a:cs typeface="Calibri" panose="020F0502020204030204" pitchFamily="34" charset="0"/>
              </a:rPr>
              <a:t>2022</a:t>
            </a:r>
            <a:endParaRPr lang="es-ES" sz="5000" b="1" spc="-150" dirty="0">
              <a:solidFill>
                <a:schemeClr val="bg1">
                  <a:lumMod val="75000"/>
                </a:schemeClr>
              </a:solidFill>
              <a:latin typeface="Nexa Text" pitchFamily="2" charset="77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715</Words>
  <Application>Microsoft Office PowerPoint</Application>
  <PresentationFormat>Personalizado</PresentationFormat>
  <Paragraphs>175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Lucida Sans</vt:lpstr>
      <vt:lpstr>Nexa Text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OrganigramaPromoturActualizado1</dc:title>
  <dc:creator>Luis Hernández Molina</dc:creator>
  <cp:lastModifiedBy>Luis Hernández Molina</cp:lastModifiedBy>
  <cp:revision>22</cp:revision>
  <dcterms:created xsi:type="dcterms:W3CDTF">2022-03-09T13:26:01Z</dcterms:created>
  <dcterms:modified xsi:type="dcterms:W3CDTF">2023-10-27T14:01:10Z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2022-03-09T00:00:00Z</vt:filetime>
  </property>
</Properties>
</file>